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8" r:id="rId5"/>
    <p:sldId id="310" r:id="rId6"/>
    <p:sldId id="317" r:id="rId7"/>
    <p:sldId id="327" r:id="rId8"/>
    <p:sldId id="328" r:id="rId9"/>
    <p:sldId id="340" r:id="rId10"/>
    <p:sldId id="329" r:id="rId11"/>
    <p:sldId id="341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8" r:id="rId20"/>
    <p:sldId id="337" r:id="rId21"/>
    <p:sldId id="339" r:id="rId22"/>
    <p:sldId id="3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76182" autoAdjust="0"/>
  </p:normalViewPr>
  <p:slideViewPr>
    <p:cSldViewPr>
      <p:cViewPr varScale="1">
        <p:scale>
          <a:sx n="73" d="100"/>
          <a:sy n="73" d="100"/>
        </p:scale>
        <p:origin x="5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834A37-1BDB-473A-9257-E7518B3F56A5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57B40F-E9ED-4168-8FFA-E8ABD40754FE}">
      <dgm:prSet phldrT="[Text]" custT="1"/>
      <dgm:spPr/>
      <dgm:t>
        <a:bodyPr/>
        <a:lstStyle/>
        <a:p>
          <a:r>
            <a:rPr lang="en-US" sz="3600" dirty="0" smtClean="0"/>
            <a:t>Sinh viên: Trần Hoàng Việt</a:t>
          </a:r>
        </a:p>
        <a:p>
          <a:r>
            <a:rPr lang="en-US" sz="3600" dirty="0" smtClean="0"/>
            <a:t>Đề tài: Ứng dụng chat</a:t>
          </a:r>
          <a:endParaRPr lang="en-US" sz="3600" dirty="0"/>
        </a:p>
      </dgm:t>
    </dgm:pt>
    <dgm:pt modelId="{391A1898-0663-40F3-AF8A-9F077B5E04D6}" type="sibTrans" cxnId="{BF2B585C-68E6-4295-9557-5EEB938DE780}">
      <dgm:prSet/>
      <dgm:spPr/>
      <dgm:t>
        <a:bodyPr/>
        <a:lstStyle/>
        <a:p>
          <a:endParaRPr lang="en-US"/>
        </a:p>
      </dgm:t>
    </dgm:pt>
    <dgm:pt modelId="{859863B1-4F08-4B2F-AAF4-B8D806B0A21A}" type="parTrans" cxnId="{BF2B585C-68E6-4295-9557-5EEB938DE780}">
      <dgm:prSet/>
      <dgm:spPr/>
      <dgm:t>
        <a:bodyPr/>
        <a:lstStyle/>
        <a:p>
          <a:endParaRPr lang="en-US"/>
        </a:p>
      </dgm:t>
    </dgm:pt>
    <dgm:pt modelId="{F849C814-9F81-4B9C-ABEF-A2DF55557C8B}">
      <dgm:prSet phldrT="[Text]" custT="1"/>
      <dgm:spPr/>
      <dgm:t>
        <a:bodyPr/>
        <a:lstStyle/>
        <a:p>
          <a:r>
            <a:rPr lang="en-US" sz="3200" smtClean="0"/>
            <a:t>* </a:t>
          </a:r>
          <a:endParaRPr lang="en-US" sz="3200"/>
        </a:p>
      </dgm:t>
    </dgm:pt>
    <dgm:pt modelId="{38093934-A76B-4F6C-AA4D-24EED8C89B37}" type="sibTrans" cxnId="{990ADCCC-A254-43A3-8B23-3B9D17E8D472}">
      <dgm:prSet/>
      <dgm:spPr/>
      <dgm:t>
        <a:bodyPr/>
        <a:lstStyle/>
        <a:p>
          <a:endParaRPr lang="en-US"/>
        </a:p>
      </dgm:t>
    </dgm:pt>
    <dgm:pt modelId="{D2816048-DE52-4A52-8E2C-8ADA137E1682}" type="parTrans" cxnId="{990ADCCC-A254-43A3-8B23-3B9D17E8D472}">
      <dgm:prSet/>
      <dgm:spPr/>
      <dgm:t>
        <a:bodyPr/>
        <a:lstStyle/>
        <a:p>
          <a:endParaRPr lang="en-US"/>
        </a:p>
      </dgm:t>
    </dgm:pt>
    <dgm:pt modelId="{C4718BC4-39ED-4C4E-8DB7-2B8EF11EE870}">
      <dgm:prSet phldrT="[Text]" custT="1"/>
      <dgm:spPr/>
      <dgm:t>
        <a:bodyPr/>
        <a:lstStyle/>
        <a:p>
          <a:endParaRPr lang="en-US" sz="3600" dirty="0"/>
        </a:p>
      </dgm:t>
    </dgm:pt>
    <dgm:pt modelId="{A1E73D86-ED16-4D09-B01B-12F1778A2E07}" type="parTrans" cxnId="{F3CD6F05-6D79-41D1-A7B2-0B69EA61219F}">
      <dgm:prSet/>
      <dgm:spPr/>
      <dgm:t>
        <a:bodyPr/>
        <a:lstStyle/>
        <a:p>
          <a:endParaRPr lang="en-US"/>
        </a:p>
      </dgm:t>
    </dgm:pt>
    <dgm:pt modelId="{696779BC-D2D3-4D76-A8D9-DAC2AEE5F1F6}" type="sibTrans" cxnId="{F3CD6F05-6D79-41D1-A7B2-0B69EA61219F}">
      <dgm:prSet/>
      <dgm:spPr/>
      <dgm:t>
        <a:bodyPr/>
        <a:lstStyle/>
        <a:p>
          <a:endParaRPr lang="en-US"/>
        </a:p>
      </dgm:t>
    </dgm:pt>
    <dgm:pt modelId="{9E197E76-A4B5-498B-9E01-2424AE517B2E}">
      <dgm:prSet phldrT="[Text]" custT="1"/>
      <dgm:spPr/>
      <dgm:t>
        <a:bodyPr/>
        <a:lstStyle/>
        <a:p>
          <a:endParaRPr lang="en-US" sz="3600"/>
        </a:p>
      </dgm:t>
    </dgm:pt>
    <dgm:pt modelId="{8D00CACD-1175-48FB-A409-F3236C5DB9DC}" type="parTrans" cxnId="{DA2555FF-29B3-4C5E-9BEE-C9414F81D87E}">
      <dgm:prSet/>
      <dgm:spPr/>
      <dgm:t>
        <a:bodyPr/>
        <a:lstStyle/>
        <a:p>
          <a:endParaRPr lang="en-US"/>
        </a:p>
      </dgm:t>
    </dgm:pt>
    <dgm:pt modelId="{B58D79A9-96D3-4EFC-B45E-5D47D02E0BE9}" type="sibTrans" cxnId="{DA2555FF-29B3-4C5E-9BEE-C9414F81D87E}">
      <dgm:prSet/>
      <dgm:spPr/>
      <dgm:t>
        <a:bodyPr/>
        <a:lstStyle/>
        <a:p>
          <a:endParaRPr lang="en-US"/>
        </a:p>
      </dgm:t>
    </dgm:pt>
    <dgm:pt modelId="{1BF525D2-DBB2-4BF0-9BA5-D7262597581C}">
      <dgm:prSet phldrT="[Text]" custT="1"/>
      <dgm:spPr/>
      <dgm:t>
        <a:bodyPr/>
        <a:lstStyle/>
        <a:p>
          <a:endParaRPr lang="en-US" sz="3600"/>
        </a:p>
      </dgm:t>
    </dgm:pt>
    <dgm:pt modelId="{949BC125-BE7B-4B01-955C-4D3D7958FAB9}" type="parTrans" cxnId="{9D8B489F-9255-4BD2-A36A-CDA0733FCEEB}">
      <dgm:prSet/>
      <dgm:spPr/>
      <dgm:t>
        <a:bodyPr/>
        <a:lstStyle/>
        <a:p>
          <a:endParaRPr lang="en-US"/>
        </a:p>
      </dgm:t>
    </dgm:pt>
    <dgm:pt modelId="{D3A6188A-CABD-4BD5-AC7E-4C4493344E5A}" type="sibTrans" cxnId="{9D8B489F-9255-4BD2-A36A-CDA0733FCEEB}">
      <dgm:prSet/>
      <dgm:spPr/>
      <dgm:t>
        <a:bodyPr/>
        <a:lstStyle/>
        <a:p>
          <a:endParaRPr lang="en-US"/>
        </a:p>
      </dgm:t>
    </dgm:pt>
    <dgm:pt modelId="{CE4DE624-B140-4A90-B287-666D274F49A9}" type="pres">
      <dgm:prSet presAssocID="{BF834A37-1BDB-473A-9257-E7518B3F56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B1DB21-0307-45EE-9993-DF1550241C64}" type="pres">
      <dgm:prSet presAssocID="{F849C814-9F81-4B9C-ABEF-A2DF55557C8B}" presName="compositeNode" presStyleCnt="0">
        <dgm:presLayoutVars>
          <dgm:bulletEnabled val="1"/>
        </dgm:presLayoutVars>
      </dgm:prSet>
      <dgm:spPr/>
    </dgm:pt>
    <dgm:pt modelId="{1CB599E4-F905-42AA-9462-500811B57CE8}" type="pres">
      <dgm:prSet presAssocID="{F849C814-9F81-4B9C-ABEF-A2DF55557C8B}" presName="bgRect" presStyleLbl="node1" presStyleIdx="0" presStyleCnt="1" custLinFactNeighborX="884" custLinFactNeighborY="14437"/>
      <dgm:spPr/>
      <dgm:t>
        <a:bodyPr/>
        <a:lstStyle/>
        <a:p>
          <a:endParaRPr lang="en-US"/>
        </a:p>
      </dgm:t>
    </dgm:pt>
    <dgm:pt modelId="{3C3E2C88-1379-45AA-A5D7-BA88F217A9A5}" type="pres">
      <dgm:prSet presAssocID="{F849C814-9F81-4B9C-ABEF-A2DF55557C8B}" presName="parentNode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73275-9B08-407E-9A0A-C76D0DA31481}" type="pres">
      <dgm:prSet presAssocID="{F849C814-9F81-4B9C-ABEF-A2DF55557C8B}" presName="child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8B489F-9255-4BD2-A36A-CDA0733FCEEB}" srcId="{F849C814-9F81-4B9C-ABEF-A2DF55557C8B}" destId="{1BF525D2-DBB2-4BF0-9BA5-D7262597581C}" srcOrd="0" destOrd="0" parTransId="{949BC125-BE7B-4B01-955C-4D3D7958FAB9}" sibTransId="{D3A6188A-CABD-4BD5-AC7E-4C4493344E5A}"/>
    <dgm:cxn modelId="{F4775674-CDDB-4938-BE18-BD1BEC920B02}" type="presOf" srcId="{F849C814-9F81-4B9C-ABEF-A2DF55557C8B}" destId="{3C3E2C88-1379-45AA-A5D7-BA88F217A9A5}" srcOrd="1" destOrd="0" presId="urn:microsoft.com/office/officeart/2005/8/layout/hProcess7"/>
    <dgm:cxn modelId="{BF2B585C-68E6-4295-9557-5EEB938DE780}" srcId="{F849C814-9F81-4B9C-ABEF-A2DF55557C8B}" destId="{7A57B40F-E9ED-4168-8FFA-E8ABD40754FE}" srcOrd="1" destOrd="0" parTransId="{859863B1-4F08-4B2F-AAF4-B8D806B0A21A}" sibTransId="{391A1898-0663-40F3-AF8A-9F077B5E04D6}"/>
    <dgm:cxn modelId="{DF8C1EBE-CC29-4398-90C0-0C6774B3F569}" type="presOf" srcId="{1BF525D2-DBB2-4BF0-9BA5-D7262597581C}" destId="{A8773275-9B08-407E-9A0A-C76D0DA31481}" srcOrd="0" destOrd="0" presId="urn:microsoft.com/office/officeart/2005/8/layout/hProcess7"/>
    <dgm:cxn modelId="{55BE99A6-1F9F-4C19-8021-38D3D34FFDAC}" type="presOf" srcId="{9E197E76-A4B5-498B-9E01-2424AE517B2E}" destId="{A8773275-9B08-407E-9A0A-C76D0DA31481}" srcOrd="0" destOrd="3" presId="urn:microsoft.com/office/officeart/2005/8/layout/hProcess7"/>
    <dgm:cxn modelId="{917E40A9-50D8-4704-8AF8-B7852585B07E}" type="presOf" srcId="{7A57B40F-E9ED-4168-8FFA-E8ABD40754FE}" destId="{A8773275-9B08-407E-9A0A-C76D0DA31481}" srcOrd="0" destOrd="1" presId="urn:microsoft.com/office/officeart/2005/8/layout/hProcess7"/>
    <dgm:cxn modelId="{6CDF952C-DBAA-47CD-9DF5-48BE9DB73FAD}" type="presOf" srcId="{BF834A37-1BDB-473A-9257-E7518B3F56A5}" destId="{CE4DE624-B140-4A90-B287-666D274F49A9}" srcOrd="0" destOrd="0" presId="urn:microsoft.com/office/officeart/2005/8/layout/hProcess7"/>
    <dgm:cxn modelId="{F3CD6F05-6D79-41D1-A7B2-0B69EA61219F}" srcId="{F849C814-9F81-4B9C-ABEF-A2DF55557C8B}" destId="{C4718BC4-39ED-4C4E-8DB7-2B8EF11EE870}" srcOrd="2" destOrd="0" parTransId="{A1E73D86-ED16-4D09-B01B-12F1778A2E07}" sibTransId="{696779BC-D2D3-4D76-A8D9-DAC2AEE5F1F6}"/>
    <dgm:cxn modelId="{DA2555FF-29B3-4C5E-9BEE-C9414F81D87E}" srcId="{F849C814-9F81-4B9C-ABEF-A2DF55557C8B}" destId="{9E197E76-A4B5-498B-9E01-2424AE517B2E}" srcOrd="3" destOrd="0" parTransId="{8D00CACD-1175-48FB-A409-F3236C5DB9DC}" sibTransId="{B58D79A9-96D3-4EFC-B45E-5D47D02E0BE9}"/>
    <dgm:cxn modelId="{C3E5D375-6124-4297-81A6-815024AB5116}" type="presOf" srcId="{F849C814-9F81-4B9C-ABEF-A2DF55557C8B}" destId="{1CB599E4-F905-42AA-9462-500811B57CE8}" srcOrd="0" destOrd="0" presId="urn:microsoft.com/office/officeart/2005/8/layout/hProcess7"/>
    <dgm:cxn modelId="{990ADCCC-A254-43A3-8B23-3B9D17E8D472}" srcId="{BF834A37-1BDB-473A-9257-E7518B3F56A5}" destId="{F849C814-9F81-4B9C-ABEF-A2DF55557C8B}" srcOrd="0" destOrd="0" parTransId="{D2816048-DE52-4A52-8E2C-8ADA137E1682}" sibTransId="{38093934-A76B-4F6C-AA4D-24EED8C89B37}"/>
    <dgm:cxn modelId="{577AFE9C-E0A2-4EB2-A01E-6FD76A99F7BD}" type="presOf" srcId="{C4718BC4-39ED-4C4E-8DB7-2B8EF11EE870}" destId="{A8773275-9B08-407E-9A0A-C76D0DA31481}" srcOrd="0" destOrd="2" presId="urn:microsoft.com/office/officeart/2005/8/layout/hProcess7"/>
    <dgm:cxn modelId="{1983417B-E9B7-4765-98E2-B50D7DB80355}" type="presParOf" srcId="{CE4DE624-B140-4A90-B287-666D274F49A9}" destId="{E5B1DB21-0307-45EE-9993-DF1550241C64}" srcOrd="0" destOrd="0" presId="urn:microsoft.com/office/officeart/2005/8/layout/hProcess7"/>
    <dgm:cxn modelId="{389BD3B5-1719-4861-9D69-E42F95BFF738}" type="presParOf" srcId="{E5B1DB21-0307-45EE-9993-DF1550241C64}" destId="{1CB599E4-F905-42AA-9462-500811B57CE8}" srcOrd="0" destOrd="0" presId="urn:microsoft.com/office/officeart/2005/8/layout/hProcess7"/>
    <dgm:cxn modelId="{2EA40A4F-2224-4597-84FD-42F0D178FE9B}" type="presParOf" srcId="{E5B1DB21-0307-45EE-9993-DF1550241C64}" destId="{3C3E2C88-1379-45AA-A5D7-BA88F217A9A5}" srcOrd="1" destOrd="0" presId="urn:microsoft.com/office/officeart/2005/8/layout/hProcess7"/>
    <dgm:cxn modelId="{C90C3694-8D61-4BF6-9C86-EC5523AA672B}" type="presParOf" srcId="{E5B1DB21-0307-45EE-9993-DF1550241C64}" destId="{A8773275-9B08-407E-9A0A-C76D0DA3148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9CE816-5171-4632-8A60-1F4DFAFC43DF}" type="doc">
      <dgm:prSet loTypeId="urn:microsoft.com/office/officeart/2005/8/layout/radial6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3F4853-A8DA-4706-86F7-1D75C7139B42}">
      <dgm:prSet phldrT="[Text]"/>
      <dgm:spPr/>
      <dgm:t>
        <a:bodyPr/>
        <a:lstStyle/>
        <a:p>
          <a:r>
            <a:rPr lang="en-US" dirty="0" smtClean="0"/>
            <a:t>Chat App</a:t>
          </a:r>
          <a:endParaRPr lang="en-US" dirty="0"/>
        </a:p>
      </dgm:t>
    </dgm:pt>
    <dgm:pt modelId="{9F770863-B62C-4DC6-A296-965BD6A7B637}" type="parTrans" cxnId="{9B498672-AF87-4C45-B452-282E6C5C9C5E}">
      <dgm:prSet/>
      <dgm:spPr/>
      <dgm:t>
        <a:bodyPr/>
        <a:lstStyle/>
        <a:p>
          <a:endParaRPr lang="en-US"/>
        </a:p>
      </dgm:t>
    </dgm:pt>
    <dgm:pt modelId="{9FE38C1F-9A01-4C80-A041-5E8FB2A3B1AD}" type="sibTrans" cxnId="{9B498672-AF87-4C45-B452-282E6C5C9C5E}">
      <dgm:prSet/>
      <dgm:spPr/>
      <dgm:t>
        <a:bodyPr/>
        <a:lstStyle/>
        <a:p>
          <a:endParaRPr lang="en-US"/>
        </a:p>
      </dgm:t>
    </dgm:pt>
    <dgm:pt modelId="{351B1749-5990-4581-BA4E-B9DB7BF41DAD}">
      <dgm:prSet phldrT="[Text]"/>
      <dgm:spPr/>
      <dgm:t>
        <a:bodyPr/>
        <a:lstStyle/>
        <a:p>
          <a:r>
            <a:rPr lang="en-US" dirty="0" smtClean="0"/>
            <a:t>Chat Firebase</a:t>
          </a:r>
          <a:endParaRPr lang="en-US" dirty="0"/>
        </a:p>
      </dgm:t>
    </dgm:pt>
    <dgm:pt modelId="{39788A03-B7A1-4E04-858F-1A665D69BD64}" type="parTrans" cxnId="{5FC768CC-74A5-4FCE-8551-636CC76717E0}">
      <dgm:prSet/>
      <dgm:spPr/>
      <dgm:t>
        <a:bodyPr/>
        <a:lstStyle/>
        <a:p>
          <a:endParaRPr lang="en-US"/>
        </a:p>
      </dgm:t>
    </dgm:pt>
    <dgm:pt modelId="{69B1D812-F759-49E7-A09E-B55AAB0A91E3}" type="sibTrans" cxnId="{5FC768CC-74A5-4FCE-8551-636CC76717E0}">
      <dgm:prSet/>
      <dgm:spPr/>
      <dgm:t>
        <a:bodyPr/>
        <a:lstStyle/>
        <a:p>
          <a:endParaRPr lang="en-US"/>
        </a:p>
      </dgm:t>
    </dgm:pt>
    <dgm:pt modelId="{4788BDC5-300C-4F48-913D-5061D0944D2A}">
      <dgm:prSet phldrT="[Text]"/>
      <dgm:spPr/>
      <dgm:t>
        <a:bodyPr/>
        <a:lstStyle/>
        <a:p>
          <a:r>
            <a:rPr lang="en-US" dirty="0" smtClean="0"/>
            <a:t>Chatbot</a:t>
          </a:r>
          <a:endParaRPr lang="en-US" dirty="0"/>
        </a:p>
      </dgm:t>
    </dgm:pt>
    <dgm:pt modelId="{5C2E1DA5-E0E4-4204-9D71-6C2DFEF7B1AF}" type="parTrans" cxnId="{F06D6BE3-D04F-4B40-8A03-0697711E5406}">
      <dgm:prSet/>
      <dgm:spPr/>
      <dgm:t>
        <a:bodyPr/>
        <a:lstStyle/>
        <a:p>
          <a:endParaRPr lang="en-US"/>
        </a:p>
      </dgm:t>
    </dgm:pt>
    <dgm:pt modelId="{C73F1090-B16E-4417-8FAD-EFBE398DC83B}" type="sibTrans" cxnId="{F06D6BE3-D04F-4B40-8A03-0697711E5406}">
      <dgm:prSet/>
      <dgm:spPr/>
      <dgm:t>
        <a:bodyPr/>
        <a:lstStyle/>
        <a:p>
          <a:endParaRPr lang="en-US"/>
        </a:p>
      </dgm:t>
    </dgm:pt>
    <dgm:pt modelId="{385638CF-8F05-405A-A881-AF190D91B493}">
      <dgm:prSet phldrT="[Text]"/>
      <dgm:spPr/>
      <dgm:t>
        <a:bodyPr/>
        <a:lstStyle/>
        <a:p>
          <a:r>
            <a:rPr lang="en-US" dirty="0" smtClean="0"/>
            <a:t>Chat WLAN Hotspot</a:t>
          </a:r>
          <a:endParaRPr lang="en-US" dirty="0"/>
        </a:p>
      </dgm:t>
    </dgm:pt>
    <dgm:pt modelId="{6E77F0C0-97B3-4B3E-9B8E-FFA77D0FB811}" type="parTrans" cxnId="{E0C58270-F832-4FFC-9993-CF50FEC7CBB8}">
      <dgm:prSet/>
      <dgm:spPr/>
      <dgm:t>
        <a:bodyPr/>
        <a:lstStyle/>
        <a:p>
          <a:endParaRPr lang="en-US"/>
        </a:p>
      </dgm:t>
    </dgm:pt>
    <dgm:pt modelId="{CD5C565B-2B39-40D3-AA4E-3B59A658EE6D}" type="sibTrans" cxnId="{E0C58270-F832-4FFC-9993-CF50FEC7CBB8}">
      <dgm:prSet/>
      <dgm:spPr/>
      <dgm:t>
        <a:bodyPr/>
        <a:lstStyle/>
        <a:p>
          <a:endParaRPr lang="en-US"/>
        </a:p>
      </dgm:t>
    </dgm:pt>
    <dgm:pt modelId="{55F0DA55-09C4-43D4-A109-A58B00E343E4}" type="pres">
      <dgm:prSet presAssocID="{969CE816-5171-4632-8A60-1F4DFAFC43D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A4328A-66EA-41BE-8D8B-F1C22E9CFB4C}" type="pres">
      <dgm:prSet presAssocID="{903F4853-A8DA-4706-86F7-1D75C7139B42}" presName="centerShape" presStyleLbl="node0" presStyleIdx="0" presStyleCnt="1"/>
      <dgm:spPr/>
      <dgm:t>
        <a:bodyPr/>
        <a:lstStyle/>
        <a:p>
          <a:endParaRPr lang="en-US"/>
        </a:p>
      </dgm:t>
    </dgm:pt>
    <dgm:pt modelId="{13A93448-9AED-4D90-B175-DAD5B5221A48}" type="pres">
      <dgm:prSet presAssocID="{351B1749-5990-4581-BA4E-B9DB7BF41DA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C1F522-819B-4C96-AA9E-444F92F6A776}" type="pres">
      <dgm:prSet presAssocID="{351B1749-5990-4581-BA4E-B9DB7BF41DAD}" presName="dummy" presStyleCnt="0"/>
      <dgm:spPr/>
    </dgm:pt>
    <dgm:pt modelId="{D204F198-BB74-4436-9B7B-F505D9615BC0}" type="pres">
      <dgm:prSet presAssocID="{69B1D812-F759-49E7-A09E-B55AAB0A91E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BC1F840-1E19-4337-AB75-3D025CDDF1EA}" type="pres">
      <dgm:prSet presAssocID="{4788BDC5-300C-4F48-913D-5061D0944D2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4462D-46CD-4CDA-A37E-A2930377D002}" type="pres">
      <dgm:prSet presAssocID="{4788BDC5-300C-4F48-913D-5061D0944D2A}" presName="dummy" presStyleCnt="0"/>
      <dgm:spPr/>
    </dgm:pt>
    <dgm:pt modelId="{E4F2DCAD-11FE-4123-9E50-7444C139A825}" type="pres">
      <dgm:prSet presAssocID="{C73F1090-B16E-4417-8FAD-EFBE398DC83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F435FA2-9595-41D7-9BFC-60717240EB31}" type="pres">
      <dgm:prSet presAssocID="{385638CF-8F05-405A-A881-AF190D91B4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906FD-B2B6-458F-9C67-598F1E2D1304}" type="pres">
      <dgm:prSet presAssocID="{385638CF-8F05-405A-A881-AF190D91B493}" presName="dummy" presStyleCnt="0"/>
      <dgm:spPr/>
    </dgm:pt>
    <dgm:pt modelId="{C6DBF922-F758-4E6E-84FB-048E3C38FD10}" type="pres">
      <dgm:prSet presAssocID="{CD5C565B-2B39-40D3-AA4E-3B59A658EE6D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E52B5EB-BA82-4AA7-8BFF-6C006C56CEA5}" type="presOf" srcId="{351B1749-5990-4581-BA4E-B9DB7BF41DAD}" destId="{13A93448-9AED-4D90-B175-DAD5B5221A48}" srcOrd="0" destOrd="0" presId="urn:microsoft.com/office/officeart/2005/8/layout/radial6"/>
    <dgm:cxn modelId="{E0C58270-F832-4FFC-9993-CF50FEC7CBB8}" srcId="{903F4853-A8DA-4706-86F7-1D75C7139B42}" destId="{385638CF-8F05-405A-A881-AF190D91B493}" srcOrd="2" destOrd="0" parTransId="{6E77F0C0-97B3-4B3E-9B8E-FFA77D0FB811}" sibTransId="{CD5C565B-2B39-40D3-AA4E-3B59A658EE6D}"/>
    <dgm:cxn modelId="{AA23398C-327B-4CA0-9DBE-DBA4431AB4AB}" type="presOf" srcId="{69B1D812-F759-49E7-A09E-B55AAB0A91E3}" destId="{D204F198-BB74-4436-9B7B-F505D9615BC0}" srcOrd="0" destOrd="0" presId="urn:microsoft.com/office/officeart/2005/8/layout/radial6"/>
    <dgm:cxn modelId="{3736586E-D50B-4122-A85C-0A831308CA6A}" type="presOf" srcId="{385638CF-8F05-405A-A881-AF190D91B493}" destId="{1F435FA2-9595-41D7-9BFC-60717240EB31}" srcOrd="0" destOrd="0" presId="urn:microsoft.com/office/officeart/2005/8/layout/radial6"/>
    <dgm:cxn modelId="{9B498672-AF87-4C45-B452-282E6C5C9C5E}" srcId="{969CE816-5171-4632-8A60-1F4DFAFC43DF}" destId="{903F4853-A8DA-4706-86F7-1D75C7139B42}" srcOrd="0" destOrd="0" parTransId="{9F770863-B62C-4DC6-A296-965BD6A7B637}" sibTransId="{9FE38C1F-9A01-4C80-A041-5E8FB2A3B1AD}"/>
    <dgm:cxn modelId="{F4CE2944-DCFF-4698-9D3A-2AE33EAFEEC1}" type="presOf" srcId="{903F4853-A8DA-4706-86F7-1D75C7139B42}" destId="{39A4328A-66EA-41BE-8D8B-F1C22E9CFB4C}" srcOrd="0" destOrd="0" presId="urn:microsoft.com/office/officeart/2005/8/layout/radial6"/>
    <dgm:cxn modelId="{67EE07AC-F280-4377-85EF-948CEF693C03}" type="presOf" srcId="{CD5C565B-2B39-40D3-AA4E-3B59A658EE6D}" destId="{C6DBF922-F758-4E6E-84FB-048E3C38FD10}" srcOrd="0" destOrd="0" presId="urn:microsoft.com/office/officeart/2005/8/layout/radial6"/>
    <dgm:cxn modelId="{FAEAF0C6-ED0B-4A13-87CE-A98FFEC417F1}" type="presOf" srcId="{969CE816-5171-4632-8A60-1F4DFAFC43DF}" destId="{55F0DA55-09C4-43D4-A109-A58B00E343E4}" srcOrd="0" destOrd="0" presId="urn:microsoft.com/office/officeart/2005/8/layout/radial6"/>
    <dgm:cxn modelId="{5FC768CC-74A5-4FCE-8551-636CC76717E0}" srcId="{903F4853-A8DA-4706-86F7-1D75C7139B42}" destId="{351B1749-5990-4581-BA4E-B9DB7BF41DAD}" srcOrd="0" destOrd="0" parTransId="{39788A03-B7A1-4E04-858F-1A665D69BD64}" sibTransId="{69B1D812-F759-49E7-A09E-B55AAB0A91E3}"/>
    <dgm:cxn modelId="{F06D6BE3-D04F-4B40-8A03-0697711E5406}" srcId="{903F4853-A8DA-4706-86F7-1D75C7139B42}" destId="{4788BDC5-300C-4F48-913D-5061D0944D2A}" srcOrd="1" destOrd="0" parTransId="{5C2E1DA5-E0E4-4204-9D71-6C2DFEF7B1AF}" sibTransId="{C73F1090-B16E-4417-8FAD-EFBE398DC83B}"/>
    <dgm:cxn modelId="{7DAF6340-2EF7-43CB-9CAF-9F46F8D90AA0}" type="presOf" srcId="{C73F1090-B16E-4417-8FAD-EFBE398DC83B}" destId="{E4F2DCAD-11FE-4123-9E50-7444C139A825}" srcOrd="0" destOrd="0" presId="urn:microsoft.com/office/officeart/2005/8/layout/radial6"/>
    <dgm:cxn modelId="{9162BDC5-8669-40E7-8808-BF774CC6972C}" type="presOf" srcId="{4788BDC5-300C-4F48-913D-5061D0944D2A}" destId="{7BC1F840-1E19-4337-AB75-3D025CDDF1EA}" srcOrd="0" destOrd="0" presId="urn:microsoft.com/office/officeart/2005/8/layout/radial6"/>
    <dgm:cxn modelId="{5D407F8B-2FFE-4131-BD05-B200EFF53633}" type="presParOf" srcId="{55F0DA55-09C4-43D4-A109-A58B00E343E4}" destId="{39A4328A-66EA-41BE-8D8B-F1C22E9CFB4C}" srcOrd="0" destOrd="0" presId="urn:microsoft.com/office/officeart/2005/8/layout/radial6"/>
    <dgm:cxn modelId="{7E906F56-6B05-4C20-B8FF-619D6D9E573C}" type="presParOf" srcId="{55F0DA55-09C4-43D4-A109-A58B00E343E4}" destId="{13A93448-9AED-4D90-B175-DAD5B5221A48}" srcOrd="1" destOrd="0" presId="urn:microsoft.com/office/officeart/2005/8/layout/radial6"/>
    <dgm:cxn modelId="{8B0D7412-AD11-459F-8039-AD4C1063CE75}" type="presParOf" srcId="{55F0DA55-09C4-43D4-A109-A58B00E343E4}" destId="{D3C1F522-819B-4C96-AA9E-444F92F6A776}" srcOrd="2" destOrd="0" presId="urn:microsoft.com/office/officeart/2005/8/layout/radial6"/>
    <dgm:cxn modelId="{433B1777-B083-457C-BC86-F4A24C6D88A5}" type="presParOf" srcId="{55F0DA55-09C4-43D4-A109-A58B00E343E4}" destId="{D204F198-BB74-4436-9B7B-F505D9615BC0}" srcOrd="3" destOrd="0" presId="urn:microsoft.com/office/officeart/2005/8/layout/radial6"/>
    <dgm:cxn modelId="{40A5802B-6ED0-405A-82ED-EE0902F80C63}" type="presParOf" srcId="{55F0DA55-09C4-43D4-A109-A58B00E343E4}" destId="{7BC1F840-1E19-4337-AB75-3D025CDDF1EA}" srcOrd="4" destOrd="0" presId="urn:microsoft.com/office/officeart/2005/8/layout/radial6"/>
    <dgm:cxn modelId="{43966209-CC15-4293-B30F-8139BE14721D}" type="presParOf" srcId="{55F0DA55-09C4-43D4-A109-A58B00E343E4}" destId="{5344462D-46CD-4CDA-A37E-A2930377D002}" srcOrd="5" destOrd="0" presId="urn:microsoft.com/office/officeart/2005/8/layout/radial6"/>
    <dgm:cxn modelId="{ABCD6E2C-178B-40FA-B24E-94403D07BF26}" type="presParOf" srcId="{55F0DA55-09C4-43D4-A109-A58B00E343E4}" destId="{E4F2DCAD-11FE-4123-9E50-7444C139A825}" srcOrd="6" destOrd="0" presId="urn:microsoft.com/office/officeart/2005/8/layout/radial6"/>
    <dgm:cxn modelId="{93C0C863-5976-4FFA-A8CC-49A8B899F0D4}" type="presParOf" srcId="{55F0DA55-09C4-43D4-A109-A58B00E343E4}" destId="{1F435FA2-9595-41D7-9BFC-60717240EB31}" srcOrd="7" destOrd="0" presId="urn:microsoft.com/office/officeart/2005/8/layout/radial6"/>
    <dgm:cxn modelId="{7EE36D97-9FB8-4EC8-ABC1-FD098E5FBBF8}" type="presParOf" srcId="{55F0DA55-09C4-43D4-A109-A58B00E343E4}" destId="{517906FD-B2B6-458F-9C67-598F1E2D1304}" srcOrd="8" destOrd="0" presId="urn:microsoft.com/office/officeart/2005/8/layout/radial6"/>
    <dgm:cxn modelId="{FAF1266F-68EF-4414-BBA0-02D2ECDB3BE7}" type="presParOf" srcId="{55F0DA55-09C4-43D4-A109-A58B00E343E4}" destId="{C6DBF922-F758-4E6E-84FB-048E3C38FD10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29613D-B5EA-48A0-8DC3-E41EE9DF3F68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EE52C9-2928-4AB3-8CF5-BFE9CA593AE2}">
      <dgm:prSet phldrT="[Text]"/>
      <dgm:spPr/>
      <dgm:t>
        <a:bodyPr/>
        <a:lstStyle/>
        <a:p>
          <a:r>
            <a:rPr lang="en-US" dirty="0" smtClean="0"/>
            <a:t>Ý tưởng?</a:t>
          </a:r>
          <a:endParaRPr lang="en-US" dirty="0"/>
        </a:p>
      </dgm:t>
    </dgm:pt>
    <dgm:pt modelId="{286E9AB4-4A6A-4D69-8402-D919591E2FEB}" type="parTrans" cxnId="{41373C06-C7D3-4358-897C-7B274BB22EEE}">
      <dgm:prSet/>
      <dgm:spPr/>
      <dgm:t>
        <a:bodyPr/>
        <a:lstStyle/>
        <a:p>
          <a:endParaRPr lang="en-US"/>
        </a:p>
      </dgm:t>
    </dgm:pt>
    <dgm:pt modelId="{1A6A56FF-05EA-452E-A9BC-74ED8DA9CAD9}" type="sibTrans" cxnId="{41373C06-C7D3-4358-897C-7B274BB22EEE}">
      <dgm:prSet/>
      <dgm:spPr/>
      <dgm:t>
        <a:bodyPr/>
        <a:lstStyle/>
        <a:p>
          <a:endParaRPr lang="en-US"/>
        </a:p>
      </dgm:t>
    </dgm:pt>
    <dgm:pt modelId="{2438E3C8-F538-49E5-8B47-6C29D47281D2}">
      <dgm:prSet phldrT="[Text]"/>
      <dgm:spPr/>
      <dgm:t>
        <a:bodyPr/>
        <a:lstStyle/>
        <a:p>
          <a:r>
            <a:rPr lang="en-US" dirty="0" smtClean="0"/>
            <a:t>Công nghệ?</a:t>
          </a:r>
          <a:endParaRPr lang="en-US" dirty="0"/>
        </a:p>
      </dgm:t>
    </dgm:pt>
    <dgm:pt modelId="{86F5410F-3626-4818-A893-16B7BF6821D9}" type="parTrans" cxnId="{9FC8ACDC-2E9E-44C2-AB5E-D1AC1704C9EA}">
      <dgm:prSet/>
      <dgm:spPr/>
      <dgm:t>
        <a:bodyPr/>
        <a:lstStyle/>
        <a:p>
          <a:endParaRPr lang="en-US"/>
        </a:p>
      </dgm:t>
    </dgm:pt>
    <dgm:pt modelId="{4AAE017C-99D8-4E53-A41D-45AD61E368F4}" type="sibTrans" cxnId="{9FC8ACDC-2E9E-44C2-AB5E-D1AC1704C9EA}">
      <dgm:prSet/>
      <dgm:spPr/>
      <dgm:t>
        <a:bodyPr/>
        <a:lstStyle/>
        <a:p>
          <a:endParaRPr lang="en-US"/>
        </a:p>
      </dgm:t>
    </dgm:pt>
    <dgm:pt modelId="{1C1B36C1-3622-4843-83B1-BD58B7974572}">
      <dgm:prSet phldrT="[Text]"/>
      <dgm:spPr/>
      <dgm:t>
        <a:bodyPr/>
        <a:lstStyle/>
        <a:p>
          <a:r>
            <a:rPr lang="en-US" dirty="0" smtClean="0"/>
            <a:t>Chức năng?</a:t>
          </a:r>
          <a:endParaRPr lang="en-US" dirty="0"/>
        </a:p>
      </dgm:t>
    </dgm:pt>
    <dgm:pt modelId="{D582B3DF-B5AE-4B70-AC1A-96FFC14BBA60}" type="parTrans" cxnId="{24904D88-09A5-4A65-8B39-A15F635F4DBF}">
      <dgm:prSet/>
      <dgm:spPr/>
      <dgm:t>
        <a:bodyPr/>
        <a:lstStyle/>
        <a:p>
          <a:endParaRPr lang="en-US"/>
        </a:p>
      </dgm:t>
    </dgm:pt>
    <dgm:pt modelId="{179752B1-F087-4D55-8567-206C041064B4}" type="sibTrans" cxnId="{24904D88-09A5-4A65-8B39-A15F635F4DBF}">
      <dgm:prSet/>
      <dgm:spPr/>
      <dgm:t>
        <a:bodyPr/>
        <a:lstStyle/>
        <a:p>
          <a:endParaRPr lang="en-US"/>
        </a:p>
      </dgm:t>
    </dgm:pt>
    <dgm:pt modelId="{1B643B1E-792F-4647-94A3-52579C7D356E}">
      <dgm:prSet phldrT="[Text]"/>
      <dgm:spPr/>
      <dgm:t>
        <a:bodyPr/>
        <a:lstStyle/>
        <a:p>
          <a:r>
            <a:rPr lang="en-US" dirty="0" smtClean="0"/>
            <a:t>Demo</a:t>
          </a:r>
          <a:endParaRPr lang="en-US" dirty="0"/>
        </a:p>
      </dgm:t>
    </dgm:pt>
    <dgm:pt modelId="{DCE1533D-62F1-46B8-9E45-646750959F6B}" type="parTrans" cxnId="{21CF2A3E-586B-4868-BDC3-B43A69F6C4E0}">
      <dgm:prSet/>
      <dgm:spPr/>
      <dgm:t>
        <a:bodyPr/>
        <a:lstStyle/>
        <a:p>
          <a:endParaRPr lang="en-US"/>
        </a:p>
      </dgm:t>
    </dgm:pt>
    <dgm:pt modelId="{FF180C4F-30BB-44E5-9D06-F112011A7ACC}" type="sibTrans" cxnId="{21CF2A3E-586B-4868-BDC3-B43A69F6C4E0}">
      <dgm:prSet/>
      <dgm:spPr/>
      <dgm:t>
        <a:bodyPr/>
        <a:lstStyle/>
        <a:p>
          <a:endParaRPr lang="en-US"/>
        </a:p>
      </dgm:t>
    </dgm:pt>
    <dgm:pt modelId="{37A073BC-B693-4BF9-996D-5DE9CCE8ED54}" type="pres">
      <dgm:prSet presAssocID="{AC29613D-B5EA-48A0-8DC3-E41EE9DF3F6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8826E39-9DB1-4856-8D43-8E0761F5A72E}" type="pres">
      <dgm:prSet presAssocID="{AC29613D-B5EA-48A0-8DC3-E41EE9DF3F68}" presName="Name1" presStyleCnt="0"/>
      <dgm:spPr/>
    </dgm:pt>
    <dgm:pt modelId="{E8766108-E4C1-4A69-8BFF-40DF05C91546}" type="pres">
      <dgm:prSet presAssocID="{AC29613D-B5EA-48A0-8DC3-E41EE9DF3F68}" presName="cycle" presStyleCnt="0"/>
      <dgm:spPr/>
    </dgm:pt>
    <dgm:pt modelId="{D771AF5C-BEFF-4DA3-BACE-73438FC3AE7E}" type="pres">
      <dgm:prSet presAssocID="{AC29613D-B5EA-48A0-8DC3-E41EE9DF3F68}" presName="srcNode" presStyleLbl="node1" presStyleIdx="0" presStyleCnt="4"/>
      <dgm:spPr/>
    </dgm:pt>
    <dgm:pt modelId="{6D86935E-B1AA-40BD-A09C-B639ECCC3EC4}" type="pres">
      <dgm:prSet presAssocID="{AC29613D-B5EA-48A0-8DC3-E41EE9DF3F68}" presName="conn" presStyleLbl="parChTrans1D2" presStyleIdx="0" presStyleCnt="1"/>
      <dgm:spPr/>
      <dgm:t>
        <a:bodyPr/>
        <a:lstStyle/>
        <a:p>
          <a:endParaRPr lang="en-US"/>
        </a:p>
      </dgm:t>
    </dgm:pt>
    <dgm:pt modelId="{F099D687-2BD4-45F4-8C25-8A93C0414CE0}" type="pres">
      <dgm:prSet presAssocID="{AC29613D-B5EA-48A0-8DC3-E41EE9DF3F68}" presName="extraNode" presStyleLbl="node1" presStyleIdx="0" presStyleCnt="4"/>
      <dgm:spPr/>
    </dgm:pt>
    <dgm:pt modelId="{A2139EB5-4CED-4305-854B-684230B052AF}" type="pres">
      <dgm:prSet presAssocID="{AC29613D-B5EA-48A0-8DC3-E41EE9DF3F68}" presName="dstNode" presStyleLbl="node1" presStyleIdx="0" presStyleCnt="4"/>
      <dgm:spPr/>
    </dgm:pt>
    <dgm:pt modelId="{16D81F6B-CD98-47D5-9D75-6EFE1C2A5590}" type="pres">
      <dgm:prSet presAssocID="{82EE52C9-2928-4AB3-8CF5-BFE9CA593AE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3ACE2-A6B3-4C9D-BBDD-909CC99C0D2F}" type="pres">
      <dgm:prSet presAssocID="{82EE52C9-2928-4AB3-8CF5-BFE9CA593AE2}" presName="accent_1" presStyleCnt="0"/>
      <dgm:spPr/>
    </dgm:pt>
    <dgm:pt modelId="{962CD8AF-D5D8-418E-A29B-BFBF7EB355BE}" type="pres">
      <dgm:prSet presAssocID="{82EE52C9-2928-4AB3-8CF5-BFE9CA593AE2}" presName="accentRepeatNode" presStyleLbl="solidFgAcc1" presStyleIdx="0" presStyleCnt="4"/>
      <dgm:spPr/>
    </dgm:pt>
    <dgm:pt modelId="{BE9E0347-68B2-4D63-AC3C-3B015EA39692}" type="pres">
      <dgm:prSet presAssocID="{2438E3C8-F538-49E5-8B47-6C29D47281D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01BB1-B284-4894-B22E-C0F25C4B28E1}" type="pres">
      <dgm:prSet presAssocID="{2438E3C8-F538-49E5-8B47-6C29D47281D2}" presName="accent_2" presStyleCnt="0"/>
      <dgm:spPr/>
    </dgm:pt>
    <dgm:pt modelId="{8EF8DBC0-35D8-4C91-ABCB-01366CC13CB8}" type="pres">
      <dgm:prSet presAssocID="{2438E3C8-F538-49E5-8B47-6C29D47281D2}" presName="accentRepeatNode" presStyleLbl="solidFgAcc1" presStyleIdx="1" presStyleCnt="4"/>
      <dgm:spPr/>
    </dgm:pt>
    <dgm:pt modelId="{EB374E40-91A4-4298-8247-A91F99C696CF}" type="pres">
      <dgm:prSet presAssocID="{1C1B36C1-3622-4843-83B1-BD58B797457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CFF606-2DF5-42C9-8E18-F0B924282C9E}" type="pres">
      <dgm:prSet presAssocID="{1C1B36C1-3622-4843-83B1-BD58B7974572}" presName="accent_3" presStyleCnt="0"/>
      <dgm:spPr/>
    </dgm:pt>
    <dgm:pt modelId="{C90703BE-C288-4831-BDFA-9B7FC434268C}" type="pres">
      <dgm:prSet presAssocID="{1C1B36C1-3622-4843-83B1-BD58B7974572}" presName="accentRepeatNode" presStyleLbl="solidFgAcc1" presStyleIdx="2" presStyleCnt="4"/>
      <dgm:spPr/>
    </dgm:pt>
    <dgm:pt modelId="{FC67458E-BFD0-44DF-B93A-0F2C0B39FFA8}" type="pres">
      <dgm:prSet presAssocID="{1B643B1E-792F-4647-94A3-52579C7D356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7BB42A-B063-4255-AEF5-2E74D1AB0740}" type="pres">
      <dgm:prSet presAssocID="{1B643B1E-792F-4647-94A3-52579C7D356E}" presName="accent_4" presStyleCnt="0"/>
      <dgm:spPr/>
    </dgm:pt>
    <dgm:pt modelId="{7A231DB7-F950-4D52-ACA2-C113B977E84C}" type="pres">
      <dgm:prSet presAssocID="{1B643B1E-792F-4647-94A3-52579C7D356E}" presName="accentRepeatNode" presStyleLbl="solidFgAcc1" presStyleIdx="3" presStyleCnt="4"/>
      <dgm:spPr/>
    </dgm:pt>
  </dgm:ptLst>
  <dgm:cxnLst>
    <dgm:cxn modelId="{A5A536F3-9D9B-4458-BCF2-F79ABD9EAB2D}" type="presOf" srcId="{82EE52C9-2928-4AB3-8CF5-BFE9CA593AE2}" destId="{16D81F6B-CD98-47D5-9D75-6EFE1C2A5590}" srcOrd="0" destOrd="0" presId="urn:microsoft.com/office/officeart/2008/layout/VerticalCurvedList"/>
    <dgm:cxn modelId="{3A2088D8-F2C3-4739-97B1-3B93A4FB8621}" type="presOf" srcId="{1B643B1E-792F-4647-94A3-52579C7D356E}" destId="{FC67458E-BFD0-44DF-B93A-0F2C0B39FFA8}" srcOrd="0" destOrd="0" presId="urn:microsoft.com/office/officeart/2008/layout/VerticalCurvedList"/>
    <dgm:cxn modelId="{FFCC47CD-6742-4809-9DDB-4876C80CF63D}" type="presOf" srcId="{2438E3C8-F538-49E5-8B47-6C29D47281D2}" destId="{BE9E0347-68B2-4D63-AC3C-3B015EA39692}" srcOrd="0" destOrd="0" presId="urn:microsoft.com/office/officeart/2008/layout/VerticalCurvedList"/>
    <dgm:cxn modelId="{9495D659-5A99-4B9C-BF36-AE12475B1389}" type="presOf" srcId="{AC29613D-B5EA-48A0-8DC3-E41EE9DF3F68}" destId="{37A073BC-B693-4BF9-996D-5DE9CCE8ED54}" srcOrd="0" destOrd="0" presId="urn:microsoft.com/office/officeart/2008/layout/VerticalCurvedList"/>
    <dgm:cxn modelId="{24904D88-09A5-4A65-8B39-A15F635F4DBF}" srcId="{AC29613D-B5EA-48A0-8DC3-E41EE9DF3F68}" destId="{1C1B36C1-3622-4843-83B1-BD58B7974572}" srcOrd="2" destOrd="0" parTransId="{D582B3DF-B5AE-4B70-AC1A-96FFC14BBA60}" sibTransId="{179752B1-F087-4D55-8567-206C041064B4}"/>
    <dgm:cxn modelId="{21CF2A3E-586B-4868-BDC3-B43A69F6C4E0}" srcId="{AC29613D-B5EA-48A0-8DC3-E41EE9DF3F68}" destId="{1B643B1E-792F-4647-94A3-52579C7D356E}" srcOrd="3" destOrd="0" parTransId="{DCE1533D-62F1-46B8-9E45-646750959F6B}" sibTransId="{FF180C4F-30BB-44E5-9D06-F112011A7ACC}"/>
    <dgm:cxn modelId="{9FC8ACDC-2E9E-44C2-AB5E-D1AC1704C9EA}" srcId="{AC29613D-B5EA-48A0-8DC3-E41EE9DF3F68}" destId="{2438E3C8-F538-49E5-8B47-6C29D47281D2}" srcOrd="1" destOrd="0" parTransId="{86F5410F-3626-4818-A893-16B7BF6821D9}" sibTransId="{4AAE017C-99D8-4E53-A41D-45AD61E368F4}"/>
    <dgm:cxn modelId="{D3F4392D-0965-4E43-9DC2-BC1FB357F0BD}" type="presOf" srcId="{1C1B36C1-3622-4843-83B1-BD58B7974572}" destId="{EB374E40-91A4-4298-8247-A91F99C696CF}" srcOrd="0" destOrd="0" presId="urn:microsoft.com/office/officeart/2008/layout/VerticalCurvedList"/>
    <dgm:cxn modelId="{AD74F9B7-B9EB-4C66-A919-B5B83AC9F235}" type="presOf" srcId="{1A6A56FF-05EA-452E-A9BC-74ED8DA9CAD9}" destId="{6D86935E-B1AA-40BD-A09C-B639ECCC3EC4}" srcOrd="0" destOrd="0" presId="urn:microsoft.com/office/officeart/2008/layout/VerticalCurvedList"/>
    <dgm:cxn modelId="{41373C06-C7D3-4358-897C-7B274BB22EEE}" srcId="{AC29613D-B5EA-48A0-8DC3-E41EE9DF3F68}" destId="{82EE52C9-2928-4AB3-8CF5-BFE9CA593AE2}" srcOrd="0" destOrd="0" parTransId="{286E9AB4-4A6A-4D69-8402-D919591E2FEB}" sibTransId="{1A6A56FF-05EA-452E-A9BC-74ED8DA9CAD9}"/>
    <dgm:cxn modelId="{64C3689B-AF16-41DC-84FC-EAAB61CEC349}" type="presParOf" srcId="{37A073BC-B693-4BF9-996D-5DE9CCE8ED54}" destId="{F8826E39-9DB1-4856-8D43-8E0761F5A72E}" srcOrd="0" destOrd="0" presId="urn:microsoft.com/office/officeart/2008/layout/VerticalCurvedList"/>
    <dgm:cxn modelId="{17C709B3-FC51-4E54-A9AE-07B6B8B61D55}" type="presParOf" srcId="{F8826E39-9DB1-4856-8D43-8E0761F5A72E}" destId="{E8766108-E4C1-4A69-8BFF-40DF05C91546}" srcOrd="0" destOrd="0" presId="urn:microsoft.com/office/officeart/2008/layout/VerticalCurvedList"/>
    <dgm:cxn modelId="{9374C702-BBEF-4861-9777-F77EA75A8366}" type="presParOf" srcId="{E8766108-E4C1-4A69-8BFF-40DF05C91546}" destId="{D771AF5C-BEFF-4DA3-BACE-73438FC3AE7E}" srcOrd="0" destOrd="0" presId="urn:microsoft.com/office/officeart/2008/layout/VerticalCurvedList"/>
    <dgm:cxn modelId="{1BB74769-73C3-4D90-8BB2-F484437A7FE9}" type="presParOf" srcId="{E8766108-E4C1-4A69-8BFF-40DF05C91546}" destId="{6D86935E-B1AA-40BD-A09C-B639ECCC3EC4}" srcOrd="1" destOrd="0" presId="urn:microsoft.com/office/officeart/2008/layout/VerticalCurvedList"/>
    <dgm:cxn modelId="{F54173D1-224C-4FBE-9FAD-6D515381BB8E}" type="presParOf" srcId="{E8766108-E4C1-4A69-8BFF-40DF05C91546}" destId="{F099D687-2BD4-45F4-8C25-8A93C0414CE0}" srcOrd="2" destOrd="0" presId="urn:microsoft.com/office/officeart/2008/layout/VerticalCurvedList"/>
    <dgm:cxn modelId="{D2DBF01A-594F-486E-8083-443DA240AB92}" type="presParOf" srcId="{E8766108-E4C1-4A69-8BFF-40DF05C91546}" destId="{A2139EB5-4CED-4305-854B-684230B052AF}" srcOrd="3" destOrd="0" presId="urn:microsoft.com/office/officeart/2008/layout/VerticalCurvedList"/>
    <dgm:cxn modelId="{C957921E-94AA-45FB-8333-5230143614FE}" type="presParOf" srcId="{F8826E39-9DB1-4856-8D43-8E0761F5A72E}" destId="{16D81F6B-CD98-47D5-9D75-6EFE1C2A5590}" srcOrd="1" destOrd="0" presId="urn:microsoft.com/office/officeart/2008/layout/VerticalCurvedList"/>
    <dgm:cxn modelId="{289DE408-1B8A-4EBC-87CC-76229BEBD0FF}" type="presParOf" srcId="{F8826E39-9DB1-4856-8D43-8E0761F5A72E}" destId="{2063ACE2-A6B3-4C9D-BBDD-909CC99C0D2F}" srcOrd="2" destOrd="0" presId="urn:microsoft.com/office/officeart/2008/layout/VerticalCurvedList"/>
    <dgm:cxn modelId="{312D096F-D02E-4657-A9C5-2B44544902E1}" type="presParOf" srcId="{2063ACE2-A6B3-4C9D-BBDD-909CC99C0D2F}" destId="{962CD8AF-D5D8-418E-A29B-BFBF7EB355BE}" srcOrd="0" destOrd="0" presId="urn:microsoft.com/office/officeart/2008/layout/VerticalCurvedList"/>
    <dgm:cxn modelId="{1D0280E5-7D72-4035-B172-51331A7CECD9}" type="presParOf" srcId="{F8826E39-9DB1-4856-8D43-8E0761F5A72E}" destId="{BE9E0347-68B2-4D63-AC3C-3B015EA39692}" srcOrd="3" destOrd="0" presId="urn:microsoft.com/office/officeart/2008/layout/VerticalCurvedList"/>
    <dgm:cxn modelId="{4AE338C9-FB92-43A4-AFAB-F07E3A0F8CE7}" type="presParOf" srcId="{F8826E39-9DB1-4856-8D43-8E0761F5A72E}" destId="{C8301BB1-B284-4894-B22E-C0F25C4B28E1}" srcOrd="4" destOrd="0" presId="urn:microsoft.com/office/officeart/2008/layout/VerticalCurvedList"/>
    <dgm:cxn modelId="{534D59C0-1946-405A-A3C3-E408B221A49B}" type="presParOf" srcId="{C8301BB1-B284-4894-B22E-C0F25C4B28E1}" destId="{8EF8DBC0-35D8-4C91-ABCB-01366CC13CB8}" srcOrd="0" destOrd="0" presId="urn:microsoft.com/office/officeart/2008/layout/VerticalCurvedList"/>
    <dgm:cxn modelId="{C4410E16-5A84-463C-96DF-345FFE4BC85B}" type="presParOf" srcId="{F8826E39-9DB1-4856-8D43-8E0761F5A72E}" destId="{EB374E40-91A4-4298-8247-A91F99C696CF}" srcOrd="5" destOrd="0" presId="urn:microsoft.com/office/officeart/2008/layout/VerticalCurvedList"/>
    <dgm:cxn modelId="{6CE70DF5-0CE7-413B-BBE3-B14999617955}" type="presParOf" srcId="{F8826E39-9DB1-4856-8D43-8E0761F5A72E}" destId="{4ACFF606-2DF5-42C9-8E18-F0B924282C9E}" srcOrd="6" destOrd="0" presId="urn:microsoft.com/office/officeart/2008/layout/VerticalCurvedList"/>
    <dgm:cxn modelId="{A31B8585-8BE2-4018-9B6F-053CB640B821}" type="presParOf" srcId="{4ACFF606-2DF5-42C9-8E18-F0B924282C9E}" destId="{C90703BE-C288-4831-BDFA-9B7FC434268C}" srcOrd="0" destOrd="0" presId="urn:microsoft.com/office/officeart/2008/layout/VerticalCurvedList"/>
    <dgm:cxn modelId="{31B912C9-84A1-4F3D-8CE3-42B55C03F6A4}" type="presParOf" srcId="{F8826E39-9DB1-4856-8D43-8E0761F5A72E}" destId="{FC67458E-BFD0-44DF-B93A-0F2C0B39FFA8}" srcOrd="7" destOrd="0" presId="urn:microsoft.com/office/officeart/2008/layout/VerticalCurvedList"/>
    <dgm:cxn modelId="{5BBC31AC-F492-43B4-986B-28C8F8B1515C}" type="presParOf" srcId="{F8826E39-9DB1-4856-8D43-8E0761F5A72E}" destId="{AA7BB42A-B063-4255-AEF5-2E74D1AB0740}" srcOrd="8" destOrd="0" presId="urn:microsoft.com/office/officeart/2008/layout/VerticalCurvedList"/>
    <dgm:cxn modelId="{4262327B-47D4-41FE-A802-37AD3498AFE9}" type="presParOf" srcId="{AA7BB42A-B063-4255-AEF5-2E74D1AB0740}" destId="{7A231DB7-F950-4D52-ACA2-C113B977E8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69EF79-1048-49D5-A522-0DC3F8AC3393}" type="doc">
      <dgm:prSet loTypeId="urn:microsoft.com/office/officeart/2005/8/layout/radial2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3FD3E-6CEA-4D85-AE9F-4E5BC7AB6388}">
      <dgm:prSet phldrT="[Text]" custT="1"/>
      <dgm:spPr/>
      <dgm:t>
        <a:bodyPr/>
        <a:lstStyle/>
        <a:p>
          <a:r>
            <a:rPr lang="en-US" sz="2000" b="1" i="0" dirty="0" smtClean="0"/>
            <a:t>Realtime Database</a:t>
          </a:r>
          <a:endParaRPr lang="en-US" sz="2000" dirty="0"/>
        </a:p>
      </dgm:t>
    </dgm:pt>
    <dgm:pt modelId="{042FAA38-11B4-4837-AC13-400B494F56E6}" type="parTrans" cxnId="{9C14107C-832B-4ED8-80CF-5607DB6DE6E0}">
      <dgm:prSet/>
      <dgm:spPr/>
      <dgm:t>
        <a:bodyPr/>
        <a:lstStyle/>
        <a:p>
          <a:endParaRPr lang="en-US"/>
        </a:p>
      </dgm:t>
    </dgm:pt>
    <dgm:pt modelId="{BA497F22-EFAD-4770-80B9-4C89E17F041B}" type="sibTrans" cxnId="{9C14107C-832B-4ED8-80CF-5607DB6DE6E0}">
      <dgm:prSet/>
      <dgm:spPr/>
      <dgm:t>
        <a:bodyPr/>
        <a:lstStyle/>
        <a:p>
          <a:endParaRPr lang="en-US"/>
        </a:p>
      </dgm:t>
    </dgm:pt>
    <dgm:pt modelId="{0AEB8BCB-59B7-43AE-88F3-60D814AB077F}">
      <dgm:prSet phldrT="[Text]" custT="1"/>
      <dgm:spPr/>
      <dgm:t>
        <a:bodyPr/>
        <a:lstStyle/>
        <a:p>
          <a:r>
            <a:rPr lang="en-US" sz="2000" b="1" dirty="0" smtClean="0"/>
            <a:t>Firebase Authentication</a:t>
          </a:r>
          <a:endParaRPr lang="en-US" sz="2000" b="1" dirty="0"/>
        </a:p>
      </dgm:t>
    </dgm:pt>
    <dgm:pt modelId="{04CFBFF9-5DC9-4632-9143-89577E92B05D}" type="parTrans" cxnId="{B99076F9-CBF8-4E31-B0C5-C70EB2BC18C6}">
      <dgm:prSet/>
      <dgm:spPr/>
      <dgm:t>
        <a:bodyPr/>
        <a:lstStyle/>
        <a:p>
          <a:endParaRPr lang="en-US"/>
        </a:p>
      </dgm:t>
    </dgm:pt>
    <dgm:pt modelId="{FADA807E-6266-4100-A6D2-460B78CFBAB3}" type="sibTrans" cxnId="{B99076F9-CBF8-4E31-B0C5-C70EB2BC18C6}">
      <dgm:prSet/>
      <dgm:spPr/>
      <dgm:t>
        <a:bodyPr/>
        <a:lstStyle/>
        <a:p>
          <a:endParaRPr lang="en-US"/>
        </a:p>
      </dgm:t>
    </dgm:pt>
    <dgm:pt modelId="{5AB6686D-7D6C-4C78-B763-10EC63D24877}">
      <dgm:prSet phldrT="[Text]" custT="1"/>
      <dgm:spPr/>
      <dgm:t>
        <a:bodyPr/>
        <a:lstStyle/>
        <a:p>
          <a:r>
            <a:rPr lang="en-US" sz="2000" b="1" dirty="0" smtClean="0"/>
            <a:t>Firebase Hosting</a:t>
          </a:r>
          <a:endParaRPr lang="en-US" sz="2000" b="1" dirty="0"/>
        </a:p>
      </dgm:t>
    </dgm:pt>
    <dgm:pt modelId="{3C5D8E79-EA3F-4692-BA72-5EE01E7BFB4B}" type="parTrans" cxnId="{1AB82F35-7A5A-45FC-88F3-52112F767D97}">
      <dgm:prSet/>
      <dgm:spPr/>
      <dgm:t>
        <a:bodyPr/>
        <a:lstStyle/>
        <a:p>
          <a:endParaRPr lang="en-US"/>
        </a:p>
      </dgm:t>
    </dgm:pt>
    <dgm:pt modelId="{B849676B-FC0D-4D56-BA1F-E7E9F8FEB450}" type="sibTrans" cxnId="{1AB82F35-7A5A-45FC-88F3-52112F767D97}">
      <dgm:prSet/>
      <dgm:spPr/>
      <dgm:t>
        <a:bodyPr/>
        <a:lstStyle/>
        <a:p>
          <a:endParaRPr lang="en-US"/>
        </a:p>
      </dgm:t>
    </dgm:pt>
    <dgm:pt modelId="{C5D6CC42-A202-4002-B79F-C2AB3C25AC56}" type="pres">
      <dgm:prSet presAssocID="{7B69EF79-1048-49D5-A522-0DC3F8AC3393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097CF-188F-4A3F-A797-9FF8E4E48AAD}" type="pres">
      <dgm:prSet presAssocID="{7B69EF79-1048-49D5-A522-0DC3F8AC3393}" presName="cycle" presStyleCnt="0"/>
      <dgm:spPr/>
    </dgm:pt>
    <dgm:pt modelId="{AF57E3A9-3446-4919-ACB9-954A96C9E1BD}" type="pres">
      <dgm:prSet presAssocID="{7B69EF79-1048-49D5-A522-0DC3F8AC3393}" presName="centerShape" presStyleCnt="0"/>
      <dgm:spPr/>
    </dgm:pt>
    <dgm:pt modelId="{F517E685-637A-4989-B28F-C2E4EA0663BF}" type="pres">
      <dgm:prSet presAssocID="{7B69EF79-1048-49D5-A522-0DC3F8AC3393}" presName="connSite" presStyleLbl="node1" presStyleIdx="0" presStyleCnt="4"/>
      <dgm:spPr/>
    </dgm:pt>
    <dgm:pt modelId="{686A9856-E488-44AC-9A07-F2E24E8DC990}" type="pres">
      <dgm:prSet presAssocID="{7B69EF79-1048-49D5-A522-0DC3F8AC3393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97BD7D-237F-47D5-9CF6-811DCE580858}" type="pres">
      <dgm:prSet presAssocID="{042FAA38-11B4-4837-AC13-400B494F56E6}" presName="Name25" presStyleLbl="parChTrans1D1" presStyleIdx="0" presStyleCnt="3"/>
      <dgm:spPr/>
      <dgm:t>
        <a:bodyPr/>
        <a:lstStyle/>
        <a:p>
          <a:endParaRPr lang="en-US"/>
        </a:p>
      </dgm:t>
    </dgm:pt>
    <dgm:pt modelId="{C2550810-AB93-4411-9FEA-39E4FCD067B1}" type="pres">
      <dgm:prSet presAssocID="{8AB3FD3E-6CEA-4D85-AE9F-4E5BC7AB6388}" presName="node" presStyleCnt="0"/>
      <dgm:spPr/>
    </dgm:pt>
    <dgm:pt modelId="{3317E4FE-43A5-4E19-B2F2-609B541BB259}" type="pres">
      <dgm:prSet presAssocID="{8AB3FD3E-6CEA-4D85-AE9F-4E5BC7AB6388}" presName="parentNode" presStyleLbl="node1" presStyleIdx="1" presStyleCnt="4" custScaleX="12703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D8866-0CFE-48ED-9EAB-02BEDFB4DEFC}" type="pres">
      <dgm:prSet presAssocID="{8AB3FD3E-6CEA-4D85-AE9F-4E5BC7AB6388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7FE83-3316-41AB-BB5E-C83EC6B116C1}" type="pres">
      <dgm:prSet presAssocID="{04CFBFF9-5DC9-4632-9143-89577E92B05D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BB4DB3-6C6A-4730-87EF-376304B429FA}" type="pres">
      <dgm:prSet presAssocID="{0AEB8BCB-59B7-43AE-88F3-60D814AB077F}" presName="node" presStyleCnt="0"/>
      <dgm:spPr/>
    </dgm:pt>
    <dgm:pt modelId="{661DA7E7-4496-43D4-B5BF-1A31AC47EA2C}" type="pres">
      <dgm:prSet presAssocID="{0AEB8BCB-59B7-43AE-88F3-60D814AB077F}" presName="parentNode" presStyleLbl="node1" presStyleIdx="2" presStyleCnt="4" custScaleX="193672" custLinFactNeighborX="68951" custLinFactNeighborY="11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301C-BF9A-4DD9-88C3-68780C1ADF7A}" type="pres">
      <dgm:prSet presAssocID="{0AEB8BCB-59B7-43AE-88F3-60D814AB077F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ED69CD-8BD9-4468-B0FD-FC5190418E09}" type="pres">
      <dgm:prSet presAssocID="{3C5D8E79-EA3F-4692-BA72-5EE01E7BFB4B}" presName="Name25" presStyleLbl="parChTrans1D1" presStyleIdx="2" presStyleCnt="3"/>
      <dgm:spPr/>
      <dgm:t>
        <a:bodyPr/>
        <a:lstStyle/>
        <a:p>
          <a:endParaRPr lang="en-US"/>
        </a:p>
      </dgm:t>
    </dgm:pt>
    <dgm:pt modelId="{4D5B3A13-BA42-4DAC-8BC9-F997FFA537BC}" type="pres">
      <dgm:prSet presAssocID="{5AB6686D-7D6C-4C78-B763-10EC63D24877}" presName="node" presStyleCnt="0"/>
      <dgm:spPr/>
    </dgm:pt>
    <dgm:pt modelId="{6F407879-1891-4A8A-8FED-D9C90185296F}" type="pres">
      <dgm:prSet presAssocID="{5AB6686D-7D6C-4C78-B763-10EC63D24877}" presName="parentNode" presStyleLbl="node1" presStyleIdx="3" presStyleCnt="4" custScaleX="13660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2709A8-C999-46CA-BEF3-56966838AEE9}" type="pres">
      <dgm:prSet presAssocID="{5AB6686D-7D6C-4C78-B763-10EC63D24877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CF71B7-1628-4616-A96D-FA01B7417CAC}" type="presOf" srcId="{04CFBFF9-5DC9-4632-9143-89577E92B05D}" destId="{A517FE83-3316-41AB-BB5E-C83EC6B116C1}" srcOrd="0" destOrd="0" presId="urn:microsoft.com/office/officeart/2005/8/layout/radial2"/>
    <dgm:cxn modelId="{83410344-ABEF-40A8-AA0A-D8DDD65BD3CB}" type="presOf" srcId="{5AB6686D-7D6C-4C78-B763-10EC63D24877}" destId="{6F407879-1891-4A8A-8FED-D9C90185296F}" srcOrd="0" destOrd="0" presId="urn:microsoft.com/office/officeart/2005/8/layout/radial2"/>
    <dgm:cxn modelId="{F576B767-8492-42F2-9DCC-6F9E58C8C5E3}" type="presOf" srcId="{3C5D8E79-EA3F-4692-BA72-5EE01E7BFB4B}" destId="{03ED69CD-8BD9-4468-B0FD-FC5190418E09}" srcOrd="0" destOrd="0" presId="urn:microsoft.com/office/officeart/2005/8/layout/radial2"/>
    <dgm:cxn modelId="{B99076F9-CBF8-4E31-B0C5-C70EB2BC18C6}" srcId="{7B69EF79-1048-49D5-A522-0DC3F8AC3393}" destId="{0AEB8BCB-59B7-43AE-88F3-60D814AB077F}" srcOrd="1" destOrd="0" parTransId="{04CFBFF9-5DC9-4632-9143-89577E92B05D}" sibTransId="{FADA807E-6266-4100-A6D2-460B78CFBAB3}"/>
    <dgm:cxn modelId="{1AB82F35-7A5A-45FC-88F3-52112F767D97}" srcId="{7B69EF79-1048-49D5-A522-0DC3F8AC3393}" destId="{5AB6686D-7D6C-4C78-B763-10EC63D24877}" srcOrd="2" destOrd="0" parTransId="{3C5D8E79-EA3F-4692-BA72-5EE01E7BFB4B}" sibTransId="{B849676B-FC0D-4D56-BA1F-E7E9F8FEB450}"/>
    <dgm:cxn modelId="{073F5146-D4A8-4157-9AC4-7B82457C23E5}" type="presOf" srcId="{8AB3FD3E-6CEA-4D85-AE9F-4E5BC7AB6388}" destId="{3317E4FE-43A5-4E19-B2F2-609B541BB259}" srcOrd="0" destOrd="0" presId="urn:microsoft.com/office/officeart/2005/8/layout/radial2"/>
    <dgm:cxn modelId="{5BC9E0E1-1D8A-4802-B2B9-54E4FBEEDFBF}" type="presOf" srcId="{7B69EF79-1048-49D5-A522-0DC3F8AC3393}" destId="{C5D6CC42-A202-4002-B79F-C2AB3C25AC56}" srcOrd="0" destOrd="0" presId="urn:microsoft.com/office/officeart/2005/8/layout/radial2"/>
    <dgm:cxn modelId="{3229A4CF-7227-4B98-9A6B-90958E33211E}" type="presOf" srcId="{042FAA38-11B4-4837-AC13-400B494F56E6}" destId="{6F97BD7D-237F-47D5-9CF6-811DCE580858}" srcOrd="0" destOrd="0" presId="urn:microsoft.com/office/officeart/2005/8/layout/radial2"/>
    <dgm:cxn modelId="{406DC74B-64A4-4246-8CFC-93E566967BA9}" type="presOf" srcId="{0AEB8BCB-59B7-43AE-88F3-60D814AB077F}" destId="{661DA7E7-4496-43D4-B5BF-1A31AC47EA2C}" srcOrd="0" destOrd="0" presId="urn:microsoft.com/office/officeart/2005/8/layout/radial2"/>
    <dgm:cxn modelId="{9C14107C-832B-4ED8-80CF-5607DB6DE6E0}" srcId="{7B69EF79-1048-49D5-A522-0DC3F8AC3393}" destId="{8AB3FD3E-6CEA-4D85-AE9F-4E5BC7AB6388}" srcOrd="0" destOrd="0" parTransId="{042FAA38-11B4-4837-AC13-400B494F56E6}" sibTransId="{BA497F22-EFAD-4770-80B9-4C89E17F041B}"/>
    <dgm:cxn modelId="{9828D2F6-BD38-4665-87C0-902443CD4165}" type="presParOf" srcId="{C5D6CC42-A202-4002-B79F-C2AB3C25AC56}" destId="{387097CF-188F-4A3F-A797-9FF8E4E48AAD}" srcOrd="0" destOrd="0" presId="urn:microsoft.com/office/officeart/2005/8/layout/radial2"/>
    <dgm:cxn modelId="{71D85D69-3BCA-466B-8FAB-75346427D640}" type="presParOf" srcId="{387097CF-188F-4A3F-A797-9FF8E4E48AAD}" destId="{AF57E3A9-3446-4919-ACB9-954A96C9E1BD}" srcOrd="0" destOrd="0" presId="urn:microsoft.com/office/officeart/2005/8/layout/radial2"/>
    <dgm:cxn modelId="{C2945D7C-DD56-4184-8C36-FBA6AC2F1A61}" type="presParOf" srcId="{AF57E3A9-3446-4919-ACB9-954A96C9E1BD}" destId="{F517E685-637A-4989-B28F-C2E4EA0663BF}" srcOrd="0" destOrd="0" presId="urn:microsoft.com/office/officeart/2005/8/layout/radial2"/>
    <dgm:cxn modelId="{235CCB42-1E0D-453A-B4F3-79405C682266}" type="presParOf" srcId="{AF57E3A9-3446-4919-ACB9-954A96C9E1BD}" destId="{686A9856-E488-44AC-9A07-F2E24E8DC990}" srcOrd="1" destOrd="0" presId="urn:microsoft.com/office/officeart/2005/8/layout/radial2"/>
    <dgm:cxn modelId="{016E306E-9AAA-4EF4-A5E7-94AF3293BCDA}" type="presParOf" srcId="{387097CF-188F-4A3F-A797-9FF8E4E48AAD}" destId="{6F97BD7D-237F-47D5-9CF6-811DCE580858}" srcOrd="1" destOrd="0" presId="urn:microsoft.com/office/officeart/2005/8/layout/radial2"/>
    <dgm:cxn modelId="{111AEE4B-BB29-44A8-9E30-DCBA97B6F761}" type="presParOf" srcId="{387097CF-188F-4A3F-A797-9FF8E4E48AAD}" destId="{C2550810-AB93-4411-9FEA-39E4FCD067B1}" srcOrd="2" destOrd="0" presId="urn:microsoft.com/office/officeart/2005/8/layout/radial2"/>
    <dgm:cxn modelId="{CEB60A13-6F32-4D9E-AB13-6DF6458DBEF5}" type="presParOf" srcId="{C2550810-AB93-4411-9FEA-39E4FCD067B1}" destId="{3317E4FE-43A5-4E19-B2F2-609B541BB259}" srcOrd="0" destOrd="0" presId="urn:microsoft.com/office/officeart/2005/8/layout/radial2"/>
    <dgm:cxn modelId="{F753725C-71FC-4A5D-ACCE-CD1503A197D6}" type="presParOf" srcId="{C2550810-AB93-4411-9FEA-39E4FCD067B1}" destId="{3E9D8866-0CFE-48ED-9EAB-02BEDFB4DEFC}" srcOrd="1" destOrd="0" presId="urn:microsoft.com/office/officeart/2005/8/layout/radial2"/>
    <dgm:cxn modelId="{89A7F38E-B3BF-40BC-BD43-9F133997AE23}" type="presParOf" srcId="{387097CF-188F-4A3F-A797-9FF8E4E48AAD}" destId="{A517FE83-3316-41AB-BB5E-C83EC6B116C1}" srcOrd="3" destOrd="0" presId="urn:microsoft.com/office/officeart/2005/8/layout/radial2"/>
    <dgm:cxn modelId="{21E174A0-0C13-48FD-A06E-10F8063D0966}" type="presParOf" srcId="{387097CF-188F-4A3F-A797-9FF8E4E48AAD}" destId="{2DBB4DB3-6C6A-4730-87EF-376304B429FA}" srcOrd="4" destOrd="0" presId="urn:microsoft.com/office/officeart/2005/8/layout/radial2"/>
    <dgm:cxn modelId="{8F339D7B-4CF2-40E4-9582-56D74B8C522E}" type="presParOf" srcId="{2DBB4DB3-6C6A-4730-87EF-376304B429FA}" destId="{661DA7E7-4496-43D4-B5BF-1A31AC47EA2C}" srcOrd="0" destOrd="0" presId="urn:microsoft.com/office/officeart/2005/8/layout/radial2"/>
    <dgm:cxn modelId="{255F5740-233E-45B9-98E8-C05E0F549032}" type="presParOf" srcId="{2DBB4DB3-6C6A-4730-87EF-376304B429FA}" destId="{12AC301C-BF9A-4DD9-88C3-68780C1ADF7A}" srcOrd="1" destOrd="0" presId="urn:microsoft.com/office/officeart/2005/8/layout/radial2"/>
    <dgm:cxn modelId="{1473F12F-F695-4BF3-9D75-C5846B2DCD7E}" type="presParOf" srcId="{387097CF-188F-4A3F-A797-9FF8E4E48AAD}" destId="{03ED69CD-8BD9-4468-B0FD-FC5190418E09}" srcOrd="5" destOrd="0" presId="urn:microsoft.com/office/officeart/2005/8/layout/radial2"/>
    <dgm:cxn modelId="{ED9BCAB9-0D0C-49FA-BE2B-21DB6DEAD125}" type="presParOf" srcId="{387097CF-188F-4A3F-A797-9FF8E4E48AAD}" destId="{4D5B3A13-BA42-4DAC-8BC9-F997FFA537BC}" srcOrd="6" destOrd="0" presId="urn:microsoft.com/office/officeart/2005/8/layout/radial2"/>
    <dgm:cxn modelId="{CFB0DBD1-F367-4EA3-9563-7E201C222300}" type="presParOf" srcId="{4D5B3A13-BA42-4DAC-8BC9-F997FFA537BC}" destId="{6F407879-1891-4A8A-8FED-D9C90185296F}" srcOrd="0" destOrd="0" presId="urn:microsoft.com/office/officeart/2005/8/layout/radial2"/>
    <dgm:cxn modelId="{9A4669CF-BCF2-4016-ADE6-D8B004C2BB7E}" type="presParOf" srcId="{4D5B3A13-BA42-4DAC-8BC9-F997FFA537BC}" destId="{622709A8-C999-46CA-BEF3-56966838AEE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599E4-F905-42AA-9462-500811B57CE8}">
      <dsp:nvSpPr>
        <dsp:cNvPr id="0" name=""/>
        <dsp:cNvSpPr/>
      </dsp:nvSpPr>
      <dsp:spPr>
        <a:xfrm>
          <a:off x="8375" y="0"/>
          <a:ext cx="8568464" cy="247565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* </a:t>
          </a:r>
          <a:endParaRPr lang="en-US" sz="3200" kern="1200"/>
        </a:p>
      </dsp:txBody>
      <dsp:txXfrm rot="16200000">
        <a:off x="-149796" y="158172"/>
        <a:ext cx="2030037" cy="1713692"/>
      </dsp:txXfrm>
    </dsp:sp>
    <dsp:sp modelId="{A8773275-9B08-407E-9A0A-C76D0DA31481}">
      <dsp:nvSpPr>
        <dsp:cNvPr id="0" name=""/>
        <dsp:cNvSpPr/>
      </dsp:nvSpPr>
      <dsp:spPr>
        <a:xfrm>
          <a:off x="1722068" y="0"/>
          <a:ext cx="6383505" cy="24756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Sinh viên: Trần Hoàng Việt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Đề tài: Ứng dụng chat</a:t>
          </a:r>
          <a:endParaRPr lang="en-US" sz="3600" kern="1200" dirty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722068" y="0"/>
        <a:ext cx="6383505" cy="2475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BF922-F758-4E6E-84FB-048E3C38FD10}">
      <dsp:nvSpPr>
        <dsp:cNvPr id="0" name=""/>
        <dsp:cNvSpPr/>
      </dsp:nvSpPr>
      <dsp:spPr>
        <a:xfrm>
          <a:off x="2175471" y="582911"/>
          <a:ext cx="3889521" cy="3889521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F2DCAD-11FE-4123-9E50-7444C139A825}">
      <dsp:nvSpPr>
        <dsp:cNvPr id="0" name=""/>
        <dsp:cNvSpPr/>
      </dsp:nvSpPr>
      <dsp:spPr>
        <a:xfrm>
          <a:off x="2175471" y="582911"/>
          <a:ext cx="3889521" cy="3889521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04F198-BB74-4436-9B7B-F505D9615BC0}">
      <dsp:nvSpPr>
        <dsp:cNvPr id="0" name=""/>
        <dsp:cNvSpPr/>
      </dsp:nvSpPr>
      <dsp:spPr>
        <a:xfrm>
          <a:off x="2175471" y="582911"/>
          <a:ext cx="3889521" cy="3889521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4328A-66EA-41BE-8D8B-F1C22E9CFB4C}">
      <dsp:nvSpPr>
        <dsp:cNvPr id="0" name=""/>
        <dsp:cNvSpPr/>
      </dsp:nvSpPr>
      <dsp:spPr>
        <a:xfrm>
          <a:off x="3224966" y="1632407"/>
          <a:ext cx="1790530" cy="17905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Chat App</a:t>
          </a:r>
          <a:endParaRPr lang="en-US" sz="4300" kern="1200" dirty="0"/>
        </a:p>
      </dsp:txBody>
      <dsp:txXfrm>
        <a:off x="3487183" y="1894624"/>
        <a:ext cx="1266096" cy="1266096"/>
      </dsp:txXfrm>
    </dsp:sp>
    <dsp:sp modelId="{13A93448-9AED-4D90-B175-DAD5B5221A48}">
      <dsp:nvSpPr>
        <dsp:cNvPr id="0" name=""/>
        <dsp:cNvSpPr/>
      </dsp:nvSpPr>
      <dsp:spPr>
        <a:xfrm>
          <a:off x="3493546" y="1347"/>
          <a:ext cx="1253371" cy="12533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 Firebase</a:t>
          </a:r>
          <a:endParaRPr lang="en-US" sz="1800" kern="1200" dirty="0"/>
        </a:p>
      </dsp:txBody>
      <dsp:txXfrm>
        <a:off x="3677098" y="184899"/>
        <a:ext cx="886267" cy="886267"/>
      </dsp:txXfrm>
    </dsp:sp>
    <dsp:sp modelId="{7BC1F840-1E19-4337-AB75-3D025CDDF1EA}">
      <dsp:nvSpPr>
        <dsp:cNvPr id="0" name=""/>
        <dsp:cNvSpPr/>
      </dsp:nvSpPr>
      <dsp:spPr>
        <a:xfrm>
          <a:off x="5138682" y="2850806"/>
          <a:ext cx="1253371" cy="125337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Chatbot</a:t>
          </a:r>
          <a:endParaRPr lang="en-US" sz="1800" kern="1200" dirty="0"/>
        </a:p>
      </dsp:txBody>
      <dsp:txXfrm>
        <a:off x="5322234" y="3034358"/>
        <a:ext cx="886267" cy="886267"/>
      </dsp:txXfrm>
    </dsp:sp>
    <dsp:sp modelId="{1F435FA2-9595-41D7-9BFC-60717240EB31}">
      <dsp:nvSpPr>
        <dsp:cNvPr id="0" name=""/>
        <dsp:cNvSpPr/>
      </dsp:nvSpPr>
      <dsp:spPr>
        <a:xfrm>
          <a:off x="1848410" y="2850806"/>
          <a:ext cx="1253371" cy="125337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 WLAN Hotspot</a:t>
          </a:r>
          <a:endParaRPr lang="en-US" sz="1800" kern="1200" dirty="0"/>
        </a:p>
      </dsp:txBody>
      <dsp:txXfrm>
        <a:off x="2031962" y="3034358"/>
        <a:ext cx="886267" cy="886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6935E-B1AA-40BD-A09C-B639ECCC3EC4}">
      <dsp:nvSpPr>
        <dsp:cNvPr id="0" name=""/>
        <dsp:cNvSpPr/>
      </dsp:nvSpPr>
      <dsp:spPr>
        <a:xfrm>
          <a:off x="-3836936" y="-589263"/>
          <a:ext cx="4573080" cy="4573080"/>
        </a:xfrm>
        <a:prstGeom prst="blockArc">
          <a:avLst>
            <a:gd name="adj1" fmla="val 18900000"/>
            <a:gd name="adj2" fmla="val 2700000"/>
            <a:gd name="adj3" fmla="val 47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81F6B-CD98-47D5-9D75-6EFE1C2A5590}">
      <dsp:nvSpPr>
        <dsp:cNvPr id="0" name=""/>
        <dsp:cNvSpPr/>
      </dsp:nvSpPr>
      <dsp:spPr>
        <a:xfrm>
          <a:off x="385816" y="260973"/>
          <a:ext cx="3469326" cy="522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51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Ý tưởng?</a:t>
          </a:r>
          <a:endParaRPr lang="en-US" sz="2800" kern="1200" dirty="0"/>
        </a:p>
      </dsp:txBody>
      <dsp:txXfrm>
        <a:off x="385816" y="260973"/>
        <a:ext cx="3469326" cy="522218"/>
      </dsp:txXfrm>
    </dsp:sp>
    <dsp:sp modelId="{962CD8AF-D5D8-418E-A29B-BFBF7EB355BE}">
      <dsp:nvSpPr>
        <dsp:cNvPr id="0" name=""/>
        <dsp:cNvSpPr/>
      </dsp:nvSpPr>
      <dsp:spPr>
        <a:xfrm>
          <a:off x="59429" y="195696"/>
          <a:ext cx="652772" cy="652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9E0347-68B2-4D63-AC3C-3B015EA39692}">
      <dsp:nvSpPr>
        <dsp:cNvPr id="0" name=""/>
        <dsp:cNvSpPr/>
      </dsp:nvSpPr>
      <dsp:spPr>
        <a:xfrm>
          <a:off x="685215" y="1044436"/>
          <a:ext cx="3169926" cy="522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51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Công nghệ?</a:t>
          </a:r>
          <a:endParaRPr lang="en-US" sz="2800" kern="1200" dirty="0"/>
        </a:p>
      </dsp:txBody>
      <dsp:txXfrm>
        <a:off x="685215" y="1044436"/>
        <a:ext cx="3169926" cy="522218"/>
      </dsp:txXfrm>
    </dsp:sp>
    <dsp:sp modelId="{8EF8DBC0-35D8-4C91-ABCB-01366CC13CB8}">
      <dsp:nvSpPr>
        <dsp:cNvPr id="0" name=""/>
        <dsp:cNvSpPr/>
      </dsp:nvSpPr>
      <dsp:spPr>
        <a:xfrm>
          <a:off x="358829" y="979159"/>
          <a:ext cx="652772" cy="652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374E40-91A4-4298-8247-A91F99C696CF}">
      <dsp:nvSpPr>
        <dsp:cNvPr id="0" name=""/>
        <dsp:cNvSpPr/>
      </dsp:nvSpPr>
      <dsp:spPr>
        <a:xfrm>
          <a:off x="685215" y="1827899"/>
          <a:ext cx="3169926" cy="522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51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Chức năng?</a:t>
          </a:r>
          <a:endParaRPr lang="en-US" sz="2800" kern="1200" dirty="0"/>
        </a:p>
      </dsp:txBody>
      <dsp:txXfrm>
        <a:off x="685215" y="1827899"/>
        <a:ext cx="3169926" cy="522218"/>
      </dsp:txXfrm>
    </dsp:sp>
    <dsp:sp modelId="{C90703BE-C288-4831-BDFA-9B7FC434268C}">
      <dsp:nvSpPr>
        <dsp:cNvPr id="0" name=""/>
        <dsp:cNvSpPr/>
      </dsp:nvSpPr>
      <dsp:spPr>
        <a:xfrm>
          <a:off x="358829" y="1762622"/>
          <a:ext cx="652772" cy="652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67458E-BFD0-44DF-B93A-0F2C0B39FFA8}">
      <dsp:nvSpPr>
        <dsp:cNvPr id="0" name=""/>
        <dsp:cNvSpPr/>
      </dsp:nvSpPr>
      <dsp:spPr>
        <a:xfrm>
          <a:off x="385816" y="2611362"/>
          <a:ext cx="3469326" cy="522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51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Demo</a:t>
          </a:r>
          <a:endParaRPr lang="en-US" sz="2800" kern="1200" dirty="0"/>
        </a:p>
      </dsp:txBody>
      <dsp:txXfrm>
        <a:off x="385816" y="2611362"/>
        <a:ext cx="3469326" cy="522218"/>
      </dsp:txXfrm>
    </dsp:sp>
    <dsp:sp modelId="{7A231DB7-F950-4D52-ACA2-C113B977E84C}">
      <dsp:nvSpPr>
        <dsp:cNvPr id="0" name=""/>
        <dsp:cNvSpPr/>
      </dsp:nvSpPr>
      <dsp:spPr>
        <a:xfrm>
          <a:off x="59429" y="2546085"/>
          <a:ext cx="652772" cy="652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D69CD-8BD9-4468-B0FD-FC5190418E09}">
      <dsp:nvSpPr>
        <dsp:cNvPr id="0" name=""/>
        <dsp:cNvSpPr/>
      </dsp:nvSpPr>
      <dsp:spPr>
        <a:xfrm rot="2622572">
          <a:off x="2751717" y="3208924"/>
          <a:ext cx="535595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535595" y="22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7FE83-3316-41AB-BB5E-C83EC6B116C1}">
      <dsp:nvSpPr>
        <dsp:cNvPr id="0" name=""/>
        <dsp:cNvSpPr/>
      </dsp:nvSpPr>
      <dsp:spPr>
        <a:xfrm rot="18261">
          <a:off x="2825930" y="2288996"/>
          <a:ext cx="913049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913049" y="22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7BD7D-237F-47D5-9CF6-811DCE580858}">
      <dsp:nvSpPr>
        <dsp:cNvPr id="0" name=""/>
        <dsp:cNvSpPr/>
      </dsp:nvSpPr>
      <dsp:spPr>
        <a:xfrm rot="18993277">
          <a:off x="2747559" y="1351113"/>
          <a:ext cx="572159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572159" y="22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A9856-E488-44AC-9A07-F2E24E8DC990}">
      <dsp:nvSpPr>
        <dsp:cNvPr id="0" name=""/>
        <dsp:cNvSpPr/>
      </dsp:nvSpPr>
      <dsp:spPr>
        <a:xfrm>
          <a:off x="942341" y="1197173"/>
          <a:ext cx="2215994" cy="221599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17E4FE-43A5-4E19-B2F2-609B541BB259}">
      <dsp:nvSpPr>
        <dsp:cNvPr id="0" name=""/>
        <dsp:cNvSpPr/>
      </dsp:nvSpPr>
      <dsp:spPr>
        <a:xfrm>
          <a:off x="2936593" y="1030"/>
          <a:ext cx="1689106" cy="132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Realtime Database</a:t>
          </a:r>
          <a:endParaRPr lang="en-US" sz="2000" kern="1200" dirty="0"/>
        </a:p>
      </dsp:txBody>
      <dsp:txXfrm>
        <a:off x="3183957" y="195745"/>
        <a:ext cx="1194378" cy="940166"/>
      </dsp:txXfrm>
    </dsp:sp>
    <dsp:sp modelId="{661DA7E7-4496-43D4-B5BF-1A31AC47EA2C}">
      <dsp:nvSpPr>
        <dsp:cNvPr id="0" name=""/>
        <dsp:cNvSpPr/>
      </dsp:nvSpPr>
      <dsp:spPr>
        <a:xfrm>
          <a:off x="3738905" y="1656181"/>
          <a:ext cx="2575056" cy="132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Firebase Authentication</a:t>
          </a:r>
          <a:endParaRPr lang="en-US" sz="2000" b="1" kern="1200" dirty="0"/>
        </a:p>
      </dsp:txBody>
      <dsp:txXfrm>
        <a:off x="4116013" y="1850896"/>
        <a:ext cx="1820840" cy="940166"/>
      </dsp:txXfrm>
    </dsp:sp>
    <dsp:sp modelId="{6F407879-1891-4A8A-8FED-D9C90185296F}">
      <dsp:nvSpPr>
        <dsp:cNvPr id="0" name=""/>
        <dsp:cNvSpPr/>
      </dsp:nvSpPr>
      <dsp:spPr>
        <a:xfrm>
          <a:off x="2857067" y="3279714"/>
          <a:ext cx="1816348" cy="132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Firebase Hosting</a:t>
          </a:r>
          <a:endParaRPr lang="en-US" sz="2000" b="1" kern="1200" dirty="0"/>
        </a:p>
      </dsp:txBody>
      <dsp:txXfrm>
        <a:off x="3123065" y="3474429"/>
        <a:ext cx="1284352" cy="940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vi-VN" sz="1200"/>
            </a:lvl1pPr>
          </a:lstStyle>
          <a:p>
            <a:fld id="{8441F7F0-D4C1-4AED-9298-3196B199C1A5}" type="datetimeFigureOut">
              <a:rPr lang="vi-VN" smtClean="0"/>
              <a:t>6/4/2018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5" name="Chỗ dành sẵn cho Số Bản chiế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vi-VN" sz="1200"/>
            </a:lvl1pPr>
          </a:lstStyle>
          <a:p>
            <a:fld id="{525639AE-68CA-4D30-A1A0-938E9270D06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3097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vi-VN" sz="1200"/>
            </a:lvl1pPr>
          </a:lstStyle>
          <a:p>
            <a:fld id="{E61001BF-1343-4B3D-9CB9-ED2AC4733D1C}" type="datetimeFigureOut">
              <a:t>4/6/2018</a:t>
            </a:fld>
            <a:endParaRPr lang="vi-VN"/>
          </a:p>
        </p:txBody>
      </p:sp>
      <p:sp>
        <p:nvSpPr>
          <p:cNvPr id="4" name="Chỗ dành sẵn cho Ảnh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Bấm để chỉnh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vi-VN" sz="1200"/>
            </a:lvl1pPr>
          </a:lstStyle>
          <a:p>
            <a:fld id="{A1185F71-770B-4752-8E12-005825E685FF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86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70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177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10" Type="http://schemas.openxmlformats.org/officeDocument/2006/relationships/image" Target="../media/image5.jpeg"/><Relationship Id="rId4" Type="http://schemas.openxmlformats.org/officeDocument/2006/relationships/image" Target="../media/image10.png"/><Relationship Id="rId9" Type="http://schemas.microsoft.com/office/2007/relationships/hdphoto" Target="../media/hdphoto10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̉n chiếu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ình tự do 12"/>
          <p:cNvSpPr/>
          <p:nvPr/>
        </p:nvSpPr>
        <p:spPr bwMode="white">
          <a:xfrm>
            <a:off x="3270441" y="4076531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ình tự do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sp>
        <p:nvSpPr>
          <p:cNvPr id="21" name="Hình tự do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grpSp>
        <p:nvGrpSpPr>
          <p:cNvPr id="44" name="Nhóm 43"/>
          <p:cNvGrpSpPr/>
          <p:nvPr/>
        </p:nvGrpSpPr>
        <p:grpSpPr bwMode="ltGray">
          <a:xfrm rot="20973962" flipH="1">
            <a:off x="3053234" y="2991752"/>
            <a:ext cx="1143824" cy="2258647"/>
            <a:chOff x="476031" y="3849940"/>
            <a:chExt cx="1102141" cy="2198698"/>
          </a:xfrm>
        </p:grpSpPr>
        <p:sp>
          <p:nvSpPr>
            <p:cNvPr id="48" name="Trái tim 31"/>
            <p:cNvSpPr/>
            <p:nvPr/>
          </p:nvSpPr>
          <p:spPr bwMode="ltGray">
            <a:xfrm rot="20624671">
              <a:off x="476031" y="3849940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Hình tự do 48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rái tim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rái tim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3" name="Hình tự do 32"/>
          <p:cNvSpPr/>
          <p:nvPr/>
        </p:nvSpPr>
        <p:spPr bwMode="white">
          <a:xfrm rot="20947308">
            <a:off x="-277876" y="1845799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5" name="Hình tự do 22"/>
          <p:cNvSpPr>
            <a:spLocks/>
          </p:cNvSpPr>
          <p:nvPr/>
        </p:nvSpPr>
        <p:spPr bwMode="auto">
          <a:xfrm rot="20944497">
            <a:off x="1233070" y="4449645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45" name="Hình tự do 44"/>
          <p:cNvSpPr/>
          <p:nvPr/>
        </p:nvSpPr>
        <p:spPr>
          <a:xfrm>
            <a:off x="10918694" y="5035814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28" name="Hình tự do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9" name="Hình tự do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38" name="Hình tự do 22"/>
          <p:cNvSpPr>
            <a:spLocks/>
          </p:cNvSpPr>
          <p:nvPr/>
        </p:nvSpPr>
        <p:spPr bwMode="auto">
          <a:xfrm rot="315225" flipH="1">
            <a:off x="10183548" y="4697317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8" name="Hình tự do 7"/>
          <p:cNvSpPr/>
          <p:nvPr/>
        </p:nvSpPr>
        <p:spPr>
          <a:xfrm>
            <a:off x="1332626" y="5145208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5" name="Hình tự do 34"/>
          <p:cNvSpPr/>
          <p:nvPr/>
        </p:nvSpPr>
        <p:spPr>
          <a:xfrm>
            <a:off x="-10996" y="5318752"/>
            <a:ext cx="4799625" cy="1548981"/>
          </a:xfrm>
          <a:custGeom>
            <a:avLst/>
            <a:gdLst>
              <a:gd name="connsiteX0" fmla="*/ 238164 w 4799625"/>
              <a:gd name="connsiteY0" fmla="*/ 977 h 1548981"/>
              <a:gd name="connsiteX1" fmla="*/ 4799625 w 4799625"/>
              <a:gd name="connsiteY1" fmla="*/ 894321 h 1548981"/>
              <a:gd name="connsiteX2" fmla="*/ 2666651 w 4799625"/>
              <a:gd name="connsiteY2" fmla="*/ 1424464 h 1548981"/>
              <a:gd name="connsiteX3" fmla="*/ 2403068 w 4799625"/>
              <a:gd name="connsiteY3" fmla="*/ 1548981 h 1548981"/>
              <a:gd name="connsiteX4" fmla="*/ 0 w 4799625"/>
              <a:gd name="connsiteY4" fmla="*/ 1548981 h 1548981"/>
              <a:gd name="connsiteX5" fmla="*/ 0 w 4799625"/>
              <a:gd name="connsiteY5" fmla="*/ 10991 h 1548981"/>
              <a:gd name="connsiteX6" fmla="*/ 97462 w 4799625"/>
              <a:gd name="connsiteY6" fmla="*/ 5213 h 1548981"/>
              <a:gd name="connsiteX7" fmla="*/ 238164 w 4799625"/>
              <a:gd name="connsiteY7" fmla="*/ 977 h 154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548981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629055" y="822137"/>
                  <a:pt x="3489081" y="1079087"/>
                  <a:pt x="2666651" y="1424464"/>
                </a:cubicBezTo>
                <a:lnTo>
                  <a:pt x="2403068" y="1548981"/>
                </a:lnTo>
                <a:lnTo>
                  <a:pt x="0" y="1548981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6" name="Hình tự do 35"/>
          <p:cNvSpPr/>
          <p:nvPr/>
        </p:nvSpPr>
        <p:spPr>
          <a:xfrm>
            <a:off x="-10997" y="6002003"/>
            <a:ext cx="5219925" cy="865730"/>
          </a:xfrm>
          <a:custGeom>
            <a:avLst/>
            <a:gdLst>
              <a:gd name="connsiteX0" fmla="*/ 3789102 w 5219925"/>
              <a:gd name="connsiteY0" fmla="*/ 158 h 865730"/>
              <a:gd name="connsiteX1" fmla="*/ 5219925 w 5219925"/>
              <a:gd name="connsiteY1" fmla="*/ 86096 h 865730"/>
              <a:gd name="connsiteX2" fmla="*/ 2113082 w 5219925"/>
              <a:gd name="connsiteY2" fmla="*/ 854650 h 865730"/>
              <a:gd name="connsiteX3" fmla="*/ 2079317 w 5219925"/>
              <a:gd name="connsiteY3" fmla="*/ 865730 h 865730"/>
              <a:gd name="connsiteX4" fmla="*/ 0 w 5219925"/>
              <a:gd name="connsiteY4" fmla="*/ 865730 h 865730"/>
              <a:gd name="connsiteX5" fmla="*/ 0 w 5219925"/>
              <a:gd name="connsiteY5" fmla="*/ 419996 h 865730"/>
              <a:gd name="connsiteX6" fmla="*/ 102049 w 5219925"/>
              <a:gd name="connsiteY6" fmla="*/ 395590 h 865730"/>
              <a:gd name="connsiteX7" fmla="*/ 3789102 w 5219925"/>
              <a:gd name="connsiteY7" fmla="*/ 158 h 86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9925" h="865730">
                <a:moveTo>
                  <a:pt x="3789102" y="158"/>
                </a:moveTo>
                <a:cubicBezTo>
                  <a:pt x="4301489" y="-2262"/>
                  <a:pt x="4792852" y="22837"/>
                  <a:pt x="5219925" y="86096"/>
                </a:cubicBezTo>
                <a:cubicBezTo>
                  <a:pt x="4181461" y="186674"/>
                  <a:pt x="2698071" y="663036"/>
                  <a:pt x="2113082" y="854650"/>
                </a:cubicBezTo>
                <a:lnTo>
                  <a:pt x="2079317" y="865730"/>
                </a:lnTo>
                <a:lnTo>
                  <a:pt x="0" y="865730"/>
                </a:lnTo>
                <a:lnTo>
                  <a:pt x="0" y="419996"/>
                </a:lnTo>
                <a:lnTo>
                  <a:pt x="102049" y="395590"/>
                </a:lnTo>
                <a:cubicBezTo>
                  <a:pt x="954201" y="202479"/>
                  <a:pt x="2444085" y="6509"/>
                  <a:pt x="378910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1" name="Hình tự do 10"/>
          <p:cNvSpPr/>
          <p:nvPr/>
        </p:nvSpPr>
        <p:spPr>
          <a:xfrm>
            <a:off x="8797690" y="5646875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7" name="Hình tự do 36"/>
          <p:cNvSpPr/>
          <p:nvPr/>
        </p:nvSpPr>
        <p:spPr>
          <a:xfrm>
            <a:off x="2038303" y="5657789"/>
            <a:ext cx="10150522" cy="1209945"/>
          </a:xfrm>
          <a:custGeom>
            <a:avLst/>
            <a:gdLst>
              <a:gd name="connsiteX0" fmla="*/ 10150522 w 10150522"/>
              <a:gd name="connsiteY0" fmla="*/ 0 h 1209945"/>
              <a:gd name="connsiteX1" fmla="*/ 10147833 w 10150522"/>
              <a:gd name="connsiteY1" fmla="*/ 1064685 h 1209945"/>
              <a:gd name="connsiteX2" fmla="*/ 10147544 w 10150522"/>
              <a:gd name="connsiteY2" fmla="*/ 1209945 h 1209945"/>
              <a:gd name="connsiteX3" fmla="*/ 0 w 10150522"/>
              <a:gd name="connsiteY3" fmla="*/ 1209945 h 1209945"/>
              <a:gd name="connsiteX4" fmla="*/ 217545 w 10150522"/>
              <a:gd name="connsiteY4" fmla="*/ 1110460 h 1209945"/>
              <a:gd name="connsiteX5" fmla="*/ 8710955 w 10150522"/>
              <a:gd name="connsiteY5" fmla="*/ 385979 h 1209945"/>
              <a:gd name="connsiteX6" fmla="*/ 10150522 w 10150522"/>
              <a:gd name="connsiteY6" fmla="*/ 0 h 120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50522" h="1209945">
                <a:moveTo>
                  <a:pt x="10150522" y="0"/>
                </a:moveTo>
                <a:cubicBezTo>
                  <a:pt x="10149764" y="423249"/>
                  <a:pt x="10148674" y="682449"/>
                  <a:pt x="10147833" y="1064685"/>
                </a:cubicBezTo>
                <a:lnTo>
                  <a:pt x="10147544" y="1209945"/>
                </a:lnTo>
                <a:lnTo>
                  <a:pt x="0" y="1209945"/>
                </a:lnTo>
                <a:lnTo>
                  <a:pt x="217545" y="1110460"/>
                </a:lnTo>
                <a:cubicBezTo>
                  <a:pt x="3456572" y="-301784"/>
                  <a:pt x="7514042" y="14183"/>
                  <a:pt x="8710955" y="385979"/>
                </a:cubicBezTo>
                <a:cubicBezTo>
                  <a:pt x="9373338" y="-40497"/>
                  <a:pt x="9892327" y="8628"/>
                  <a:pt x="10150522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4" name="Hình tự do 13"/>
          <p:cNvSpPr/>
          <p:nvPr/>
        </p:nvSpPr>
        <p:spPr bwMode="ltGray">
          <a:xfrm>
            <a:off x="1680253" y="4241456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4953000" y="990600"/>
            <a:ext cx="6400800" cy="2425716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vi-VN"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4953000" y="3601750"/>
            <a:ext cx="64008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vi-VN" sz="2000"/>
            </a:lvl2pPr>
            <a:lvl3pPr marL="914400" indent="0" algn="ctr" latinLnBrk="0">
              <a:buNone/>
              <a:defRPr lang="vi-VN" sz="1800"/>
            </a:lvl3pPr>
            <a:lvl4pPr marL="1371600" indent="0" algn="ctr" latinLnBrk="0">
              <a:buNone/>
              <a:defRPr lang="vi-VN" sz="1600"/>
            </a:lvl4pPr>
            <a:lvl5pPr marL="1828800" indent="0" algn="ctr" latinLnBrk="0">
              <a:buNone/>
              <a:defRPr lang="vi-VN" sz="1600"/>
            </a:lvl5pPr>
            <a:lvl6pPr marL="2286000" indent="0" algn="ctr" latinLnBrk="0">
              <a:buNone/>
              <a:defRPr lang="vi-VN" sz="1600"/>
            </a:lvl6pPr>
            <a:lvl7pPr marL="2743200" indent="0" algn="ctr" latinLnBrk="0">
              <a:buNone/>
              <a:defRPr lang="vi-VN" sz="1600"/>
            </a:lvl7pPr>
            <a:lvl8pPr marL="3200400" indent="0" algn="ctr" latinLnBrk="0">
              <a:buNone/>
              <a:defRPr lang="vi-VN" sz="1600"/>
            </a:lvl8pPr>
            <a:lvl9pPr marL="3657600" indent="0" algn="ctr" latinLnBrk="0">
              <a:buNone/>
              <a:defRPr lang="vi-VN"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1" name="Hình tự do 40"/>
          <p:cNvSpPr/>
          <p:nvPr/>
        </p:nvSpPr>
        <p:spPr bwMode="ltGray">
          <a:xfrm rot="349720" flipH="1">
            <a:off x="9792048" y="5497087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Trái tim 31"/>
          <p:cNvSpPr/>
          <p:nvPr/>
        </p:nvSpPr>
        <p:spPr>
          <a:xfrm rot="558292" flipH="1">
            <a:off x="9583657" y="5257792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tự do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31" name="Hình tự do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Trái tim 4"/>
          <p:cNvSpPr/>
          <p:nvPr/>
        </p:nvSpPr>
        <p:spPr>
          <a:xfrm rot="15055303">
            <a:off x="11059072" y="5358577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rái tim 4"/>
          <p:cNvSpPr/>
          <p:nvPr/>
        </p:nvSpPr>
        <p:spPr>
          <a:xfrm rot="7354892" flipH="1">
            <a:off x="10783528" y="5368360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tự do 6"/>
          <p:cNvSpPr/>
          <p:nvPr/>
        </p:nvSpPr>
        <p:spPr>
          <a:xfrm>
            <a:off x="10906780" y="5486558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Hình tự do 41"/>
          <p:cNvSpPr/>
          <p:nvPr/>
        </p:nvSpPr>
        <p:spPr>
          <a:xfrm rot="944818" flipH="1">
            <a:off x="10980598" y="5469889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07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vi-VN"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1219200" y="2666999"/>
            <a:ext cx="4572000" cy="3276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 dirty="0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4008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vi-VN"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400800" y="2666999"/>
            <a:ext cx="4572000" cy="3276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 dirty="0"/>
          </a:p>
        </p:txBody>
      </p:sp>
      <p:sp>
        <p:nvSpPr>
          <p:cNvPr id="7" name="Chỗ dành sẵn cho Ngày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Chỗ dành sẵn cho Số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0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5" name="Chỗ dành sẵn cho Số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B3D8-5ADB-4A32-BF23-A92F8A52B91A}" type="datetimeFigureOut">
              <a:t>4/6/2018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75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ội dung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̀nh tự do 11"/>
          <p:cNvSpPr/>
          <p:nvPr/>
        </p:nvSpPr>
        <p:spPr>
          <a:xfrm>
            <a:off x="10481598" y="4432569"/>
            <a:ext cx="1710402" cy="1967208"/>
          </a:xfrm>
          <a:custGeom>
            <a:avLst/>
            <a:gdLst>
              <a:gd name="connsiteX0" fmla="*/ 864254 w 1710402"/>
              <a:gd name="connsiteY0" fmla="*/ 239 h 1967208"/>
              <a:gd name="connsiteX1" fmla="*/ 1290650 w 1710402"/>
              <a:gd name="connsiteY1" fmla="*/ 251125 h 1967208"/>
              <a:gd name="connsiteX2" fmla="*/ 1632345 w 1710402"/>
              <a:gd name="connsiteY2" fmla="*/ 102925 h 1967208"/>
              <a:gd name="connsiteX3" fmla="*/ 1710402 w 1710402"/>
              <a:gd name="connsiteY3" fmla="*/ 89867 h 1967208"/>
              <a:gd name="connsiteX4" fmla="*/ 1710402 w 1710402"/>
              <a:gd name="connsiteY4" fmla="*/ 1949040 h 1967208"/>
              <a:gd name="connsiteX5" fmla="*/ 1639461 w 1710402"/>
              <a:gd name="connsiteY5" fmla="*/ 1961691 h 1967208"/>
              <a:gd name="connsiteX6" fmla="*/ 1041765 w 1710402"/>
              <a:gd name="connsiteY6" fmla="*/ 1652740 h 1967208"/>
              <a:gd name="connsiteX7" fmla="*/ 321309 w 1710402"/>
              <a:gd name="connsiteY7" fmla="*/ 761994 h 1967208"/>
              <a:gd name="connsiteX8" fmla="*/ 864254 w 1710402"/>
              <a:gd name="connsiteY8" fmla="*/ 239 h 196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402" h="1967208">
                <a:moveTo>
                  <a:pt x="864254" y="239"/>
                </a:moveTo>
                <a:cubicBezTo>
                  <a:pt x="1045722" y="-4719"/>
                  <a:pt x="1214238" y="66918"/>
                  <a:pt x="1290650" y="251125"/>
                </a:cubicBezTo>
                <a:cubicBezTo>
                  <a:pt x="1406496" y="176214"/>
                  <a:pt x="1521805" y="128397"/>
                  <a:pt x="1632345" y="102925"/>
                </a:cubicBezTo>
                <a:lnTo>
                  <a:pt x="1710402" y="89867"/>
                </a:lnTo>
                <a:lnTo>
                  <a:pt x="1710402" y="1949040"/>
                </a:lnTo>
                <a:lnTo>
                  <a:pt x="1639461" y="1961691"/>
                </a:lnTo>
                <a:cubicBezTo>
                  <a:pt x="1410180" y="1990301"/>
                  <a:pt x="1159658" y="1910631"/>
                  <a:pt x="1041765" y="1652740"/>
                </a:cubicBezTo>
                <a:cubicBezTo>
                  <a:pt x="343141" y="2181075"/>
                  <a:pt x="-460277" y="1203001"/>
                  <a:pt x="321309" y="761994"/>
                </a:cubicBezTo>
                <a:cubicBezTo>
                  <a:pt x="3107" y="392760"/>
                  <a:pt x="465025" y="11144"/>
                  <a:pt x="864254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ình tự do 12"/>
          <p:cNvSpPr/>
          <p:nvPr/>
        </p:nvSpPr>
        <p:spPr>
          <a:xfrm>
            <a:off x="8519419" y="5821533"/>
            <a:ext cx="1762631" cy="1036469"/>
          </a:xfrm>
          <a:custGeom>
            <a:avLst/>
            <a:gdLst>
              <a:gd name="connsiteX0" fmla="*/ 524938 w 1762631"/>
              <a:gd name="connsiteY0" fmla="*/ 145 h 1036469"/>
              <a:gd name="connsiteX1" fmla="*/ 783926 w 1762631"/>
              <a:gd name="connsiteY1" fmla="*/ 152531 h 1036469"/>
              <a:gd name="connsiteX2" fmla="*/ 1492037 w 1762631"/>
              <a:gd name="connsiteY2" fmla="*/ 391220 h 1036469"/>
              <a:gd name="connsiteX3" fmla="*/ 1641126 w 1762631"/>
              <a:gd name="connsiteY3" fmla="*/ 998749 h 1036469"/>
              <a:gd name="connsiteX4" fmla="*/ 1591828 w 1762631"/>
              <a:gd name="connsiteY4" fmla="*/ 1036469 h 1036469"/>
              <a:gd name="connsiteX5" fmla="*/ 654282 w 1762631"/>
              <a:gd name="connsiteY5" fmla="*/ 1036469 h 1036469"/>
              <a:gd name="connsiteX6" fmla="*/ 632756 w 1762631"/>
              <a:gd name="connsiteY6" fmla="*/ 1003856 h 1036469"/>
              <a:gd name="connsiteX7" fmla="*/ 580274 w 1762631"/>
              <a:gd name="connsiteY7" fmla="*/ 1036469 h 1036469"/>
              <a:gd name="connsiteX8" fmla="*/ 171579 w 1762631"/>
              <a:gd name="connsiteY8" fmla="*/ 1036469 h 1036469"/>
              <a:gd name="connsiteX9" fmla="*/ 125213 w 1762631"/>
              <a:gd name="connsiteY9" fmla="*/ 1003584 h 1036469"/>
              <a:gd name="connsiteX10" fmla="*/ 195159 w 1762631"/>
              <a:gd name="connsiteY10" fmla="*/ 462827 h 1036469"/>
              <a:gd name="connsiteX11" fmla="*/ 524938 w 1762631"/>
              <a:gd name="connsiteY11" fmla="*/ 145 h 103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2631" h="1036469">
                <a:moveTo>
                  <a:pt x="524938" y="145"/>
                </a:moveTo>
                <a:cubicBezTo>
                  <a:pt x="635160" y="-2866"/>
                  <a:pt x="737514" y="40645"/>
                  <a:pt x="783926" y="152531"/>
                </a:cubicBezTo>
                <a:cubicBezTo>
                  <a:pt x="1159198" y="-90137"/>
                  <a:pt x="1525189" y="135292"/>
                  <a:pt x="1492037" y="391220"/>
                </a:cubicBezTo>
                <a:cubicBezTo>
                  <a:pt x="1808383" y="406718"/>
                  <a:pt x="1832656" y="815199"/>
                  <a:pt x="1641126" y="998749"/>
                </a:cubicBezTo>
                <a:lnTo>
                  <a:pt x="1591828" y="1036469"/>
                </a:lnTo>
                <a:lnTo>
                  <a:pt x="654282" y="1036469"/>
                </a:lnTo>
                <a:lnTo>
                  <a:pt x="632756" y="1003856"/>
                </a:lnTo>
                <a:lnTo>
                  <a:pt x="580274" y="1036469"/>
                </a:lnTo>
                <a:lnTo>
                  <a:pt x="171579" y="1036469"/>
                </a:lnTo>
                <a:lnTo>
                  <a:pt x="125213" y="1003584"/>
                </a:lnTo>
                <a:cubicBezTo>
                  <a:pt x="-34299" y="867387"/>
                  <a:pt x="-71874" y="613499"/>
                  <a:pt x="195159" y="462827"/>
                </a:cubicBezTo>
                <a:cubicBezTo>
                  <a:pt x="1887" y="238558"/>
                  <a:pt x="282450" y="6769"/>
                  <a:pt x="524938" y="1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731404" y="188640"/>
            <a:ext cx="10729192" cy="936104"/>
          </a:xfrm>
        </p:spPr>
        <p:txBody>
          <a:bodyPr anchor="b">
            <a:normAutofit/>
          </a:bodyPr>
          <a:lstStyle>
            <a:lvl1pPr latinLnBrk="0">
              <a:defRPr lang="vi-VN" sz="4400" b="1" i="0">
                <a:solidFill>
                  <a:srgbClr val="FFC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731404" y="1439278"/>
            <a:ext cx="10729192" cy="4645965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vi-VN" sz="3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Hình tự do 13"/>
          <p:cNvSpPr/>
          <p:nvPr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193" y="421417"/>
            <a:ext cx="1942807" cy="5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4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9372600" y="381000"/>
            <a:ext cx="1600200" cy="5562600"/>
          </a:xfrm>
        </p:spPr>
        <p:txBody>
          <a:bodyPr vert="eaVert"/>
          <a:lstStyle>
            <a:lvl1pPr latinLnBrk="0">
              <a:defRPr lang="vi-VN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7848600" cy="5562600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̉n chiếu Tiêu đề với A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Hình tự do 31"/>
          <p:cNvSpPr/>
          <p:nvPr/>
        </p:nvSpPr>
        <p:spPr bwMode="white">
          <a:xfrm rot="20947308">
            <a:off x="-277876" y="2077541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Hình tự do 22"/>
          <p:cNvSpPr>
            <a:spLocks/>
          </p:cNvSpPr>
          <p:nvPr/>
        </p:nvSpPr>
        <p:spPr bwMode="auto">
          <a:xfrm rot="20944497">
            <a:off x="490120" y="501141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Hình tự do 58"/>
          <p:cNvSpPr/>
          <p:nvPr/>
        </p:nvSpPr>
        <p:spPr bwMode="ltGray">
          <a:xfrm>
            <a:off x="937303" y="4783980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Hình tự do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Hình tự do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Hình tự do 33"/>
          <p:cNvSpPr/>
          <p:nvPr/>
        </p:nvSpPr>
        <p:spPr bwMode="white">
          <a:xfrm>
            <a:off x="4480530" y="4750197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Hình tự do 45"/>
          <p:cNvSpPr/>
          <p:nvPr/>
        </p:nvSpPr>
        <p:spPr>
          <a:xfrm>
            <a:off x="10918694" y="5521380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ình tự do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Hình tự do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Hình tự do 22"/>
          <p:cNvSpPr>
            <a:spLocks/>
          </p:cNvSpPr>
          <p:nvPr/>
        </p:nvSpPr>
        <p:spPr bwMode="auto">
          <a:xfrm rot="315225" flipH="1">
            <a:off x="10183548" y="5182883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Hình tự do 53"/>
          <p:cNvSpPr/>
          <p:nvPr/>
        </p:nvSpPr>
        <p:spPr>
          <a:xfrm>
            <a:off x="1332626" y="5783174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Hình tự do 76"/>
          <p:cNvSpPr/>
          <p:nvPr/>
        </p:nvSpPr>
        <p:spPr>
          <a:xfrm>
            <a:off x="-10996" y="5804318"/>
            <a:ext cx="4799625" cy="1053682"/>
          </a:xfrm>
          <a:custGeom>
            <a:avLst/>
            <a:gdLst>
              <a:gd name="connsiteX0" fmla="*/ 238164 w 4799625"/>
              <a:gd name="connsiteY0" fmla="*/ 977 h 1053682"/>
              <a:gd name="connsiteX1" fmla="*/ 4799625 w 4799625"/>
              <a:gd name="connsiteY1" fmla="*/ 894321 h 1053682"/>
              <a:gd name="connsiteX2" fmla="*/ 3977586 w 4799625"/>
              <a:gd name="connsiteY2" fmla="*/ 1002807 h 1053682"/>
              <a:gd name="connsiteX3" fmla="*/ 3781936 w 4799625"/>
              <a:gd name="connsiteY3" fmla="*/ 1053682 h 1053682"/>
              <a:gd name="connsiteX4" fmla="*/ 0 w 4799625"/>
              <a:gd name="connsiteY4" fmla="*/ 1053682 h 1053682"/>
              <a:gd name="connsiteX5" fmla="*/ 0 w 4799625"/>
              <a:gd name="connsiteY5" fmla="*/ 10991 h 1053682"/>
              <a:gd name="connsiteX6" fmla="*/ 97462 w 4799625"/>
              <a:gd name="connsiteY6" fmla="*/ 5213 h 1053682"/>
              <a:gd name="connsiteX7" fmla="*/ 238164 w 4799625"/>
              <a:gd name="connsiteY7" fmla="*/ 977 h 105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053682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714340" y="858229"/>
                  <a:pt x="4386704" y="904421"/>
                  <a:pt x="3977586" y="1002807"/>
                </a:cubicBezTo>
                <a:lnTo>
                  <a:pt x="3781936" y="1053682"/>
                </a:lnTo>
                <a:lnTo>
                  <a:pt x="0" y="1053682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Hình tự do 77"/>
          <p:cNvSpPr/>
          <p:nvPr/>
        </p:nvSpPr>
        <p:spPr>
          <a:xfrm>
            <a:off x="212333" y="6487570"/>
            <a:ext cx="4996595" cy="370431"/>
          </a:xfrm>
          <a:custGeom>
            <a:avLst/>
            <a:gdLst>
              <a:gd name="connsiteX0" fmla="*/ 3565772 w 4996595"/>
              <a:gd name="connsiteY0" fmla="*/ 158 h 370431"/>
              <a:gd name="connsiteX1" fmla="*/ 4996595 w 4996595"/>
              <a:gd name="connsiteY1" fmla="*/ 86096 h 370431"/>
              <a:gd name="connsiteX2" fmla="*/ 3711460 w 4996595"/>
              <a:gd name="connsiteY2" fmla="*/ 322948 h 370431"/>
              <a:gd name="connsiteX3" fmla="*/ 3527732 w 4996595"/>
              <a:gd name="connsiteY3" fmla="*/ 370431 h 370431"/>
              <a:gd name="connsiteX4" fmla="*/ 0 w 4996595"/>
              <a:gd name="connsiteY4" fmla="*/ 370431 h 370431"/>
              <a:gd name="connsiteX5" fmla="*/ 226641 w 4996595"/>
              <a:gd name="connsiteY5" fmla="*/ 323416 h 370431"/>
              <a:gd name="connsiteX6" fmla="*/ 3565772 w 4996595"/>
              <a:gd name="connsiteY6" fmla="*/ 158 h 3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6595" h="370431">
                <a:moveTo>
                  <a:pt x="3565772" y="158"/>
                </a:moveTo>
                <a:cubicBezTo>
                  <a:pt x="4078159" y="-2262"/>
                  <a:pt x="4569522" y="22837"/>
                  <a:pt x="4996595" y="86096"/>
                </a:cubicBezTo>
                <a:cubicBezTo>
                  <a:pt x="4607171" y="123813"/>
                  <a:pt x="4155180" y="214374"/>
                  <a:pt x="3711460" y="322948"/>
                </a:cubicBezTo>
                <a:lnTo>
                  <a:pt x="3527732" y="370431"/>
                </a:lnTo>
                <a:lnTo>
                  <a:pt x="0" y="370431"/>
                </a:lnTo>
                <a:lnTo>
                  <a:pt x="226641" y="323416"/>
                </a:lnTo>
                <a:cubicBezTo>
                  <a:pt x="1101079" y="156450"/>
                  <a:pt x="2388882" y="5715"/>
                  <a:pt x="356577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Hình tự do 56"/>
          <p:cNvSpPr/>
          <p:nvPr/>
        </p:nvSpPr>
        <p:spPr>
          <a:xfrm>
            <a:off x="8797690" y="6132441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Hình tự do 78"/>
          <p:cNvSpPr/>
          <p:nvPr/>
        </p:nvSpPr>
        <p:spPr>
          <a:xfrm>
            <a:off x="3322365" y="6143355"/>
            <a:ext cx="8866461" cy="714645"/>
          </a:xfrm>
          <a:custGeom>
            <a:avLst/>
            <a:gdLst>
              <a:gd name="connsiteX0" fmla="*/ 8866461 w 8866461"/>
              <a:gd name="connsiteY0" fmla="*/ 0 h 714645"/>
              <a:gd name="connsiteX1" fmla="*/ 8865148 w 8866461"/>
              <a:gd name="connsiteY1" fmla="*/ 547723 h 714645"/>
              <a:gd name="connsiteX2" fmla="*/ 8864673 w 8866461"/>
              <a:gd name="connsiteY2" fmla="*/ 714645 h 714645"/>
              <a:gd name="connsiteX3" fmla="*/ 0 w 8866461"/>
              <a:gd name="connsiteY3" fmla="*/ 714645 h 714645"/>
              <a:gd name="connsiteX4" fmla="*/ 179298 w 8866461"/>
              <a:gd name="connsiteY4" fmla="*/ 658612 h 714645"/>
              <a:gd name="connsiteX5" fmla="*/ 7426894 w 8866461"/>
              <a:gd name="connsiteY5" fmla="*/ 385979 h 714645"/>
              <a:gd name="connsiteX6" fmla="*/ 8866461 w 8866461"/>
              <a:gd name="connsiteY6" fmla="*/ 0 h 71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6461" h="714645">
                <a:moveTo>
                  <a:pt x="8866461" y="0"/>
                </a:moveTo>
                <a:cubicBezTo>
                  <a:pt x="8866082" y="211625"/>
                  <a:pt x="8865620" y="382237"/>
                  <a:pt x="8865148" y="547723"/>
                </a:cubicBezTo>
                <a:lnTo>
                  <a:pt x="8864673" y="714645"/>
                </a:lnTo>
                <a:lnTo>
                  <a:pt x="0" y="714645"/>
                </a:lnTo>
                <a:lnTo>
                  <a:pt x="179298" y="658612"/>
                </a:lnTo>
                <a:cubicBezTo>
                  <a:pt x="3142183" y="-221920"/>
                  <a:pt x="6379595" y="60658"/>
                  <a:pt x="7426894" y="385979"/>
                </a:cubicBezTo>
                <a:cubicBezTo>
                  <a:pt x="8089277" y="-40497"/>
                  <a:pt x="8608266" y="8628"/>
                  <a:pt x="8866461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Hình tự do 59"/>
          <p:cNvSpPr/>
          <p:nvPr/>
        </p:nvSpPr>
        <p:spPr bwMode="ltGray">
          <a:xfrm rot="349720" flipH="1">
            <a:off x="9792048" y="5982653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rái tim 31"/>
          <p:cNvSpPr/>
          <p:nvPr/>
        </p:nvSpPr>
        <p:spPr>
          <a:xfrm rot="558292" flipH="1">
            <a:off x="9583657" y="5743358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rái tim 4"/>
          <p:cNvSpPr/>
          <p:nvPr/>
        </p:nvSpPr>
        <p:spPr>
          <a:xfrm rot="15055303">
            <a:off x="11059072" y="5844143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rái tim 4"/>
          <p:cNvSpPr/>
          <p:nvPr/>
        </p:nvSpPr>
        <p:spPr>
          <a:xfrm rot="7354892" flipH="1">
            <a:off x="10783528" y="5853926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Hình tự do 65"/>
          <p:cNvSpPr/>
          <p:nvPr/>
        </p:nvSpPr>
        <p:spPr>
          <a:xfrm>
            <a:off x="10906780" y="5972124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Hình tự do 66"/>
          <p:cNvSpPr/>
          <p:nvPr/>
        </p:nvSpPr>
        <p:spPr>
          <a:xfrm rot="944818" flipH="1">
            <a:off x="10980598" y="5955455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Hình tự do 18"/>
          <p:cNvSpPr>
            <a:spLocks/>
          </p:cNvSpPr>
          <p:nvPr/>
        </p:nvSpPr>
        <p:spPr bwMode="auto">
          <a:xfrm>
            <a:off x="1569214" y="228600"/>
            <a:ext cx="4698236" cy="5419884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6400800" y="506167"/>
            <a:ext cx="4953000" cy="2694234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vi-VN"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6400800" y="3429000"/>
            <a:ext cx="49530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 latinLnBrk="0">
              <a:buNone/>
              <a:defRPr lang="vi-VN" sz="2000"/>
            </a:lvl2pPr>
            <a:lvl3pPr marL="914400" indent="0" algn="ctr" latinLnBrk="0">
              <a:buNone/>
              <a:defRPr lang="vi-VN" sz="1800"/>
            </a:lvl3pPr>
            <a:lvl4pPr marL="1371600" indent="0" algn="ctr" latinLnBrk="0">
              <a:buNone/>
              <a:defRPr lang="vi-VN" sz="1600"/>
            </a:lvl4pPr>
            <a:lvl5pPr marL="1828800" indent="0" algn="ctr" latinLnBrk="0">
              <a:buNone/>
              <a:defRPr lang="vi-VN" sz="1600"/>
            </a:lvl5pPr>
            <a:lvl6pPr marL="2286000" indent="0" algn="ctr" latinLnBrk="0">
              <a:buNone/>
              <a:defRPr lang="vi-VN" sz="1600"/>
            </a:lvl6pPr>
            <a:lvl7pPr marL="2743200" indent="0" algn="ctr" latinLnBrk="0">
              <a:buNone/>
              <a:defRPr lang="vi-VN" sz="1600"/>
            </a:lvl7pPr>
            <a:lvl8pPr marL="3200400" indent="0" algn="ctr" latinLnBrk="0">
              <a:buNone/>
              <a:defRPr lang="vi-VN" sz="1600"/>
            </a:lvl8pPr>
            <a:lvl9pPr marL="3657600" indent="0" algn="ctr" latinLnBrk="0">
              <a:buNone/>
              <a:defRPr lang="vi-VN"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72" name="Chỗ dành sẵn cho Hình ảnh 71"/>
          <p:cNvSpPr>
            <a:spLocks noGrp="1"/>
          </p:cNvSpPr>
          <p:nvPr>
            <p:ph type="pic" sz="quarter" idx="11"/>
          </p:nvPr>
        </p:nvSpPr>
        <p:spPr>
          <a:xfrm>
            <a:off x="1963329" y="560500"/>
            <a:ext cx="3910007" cy="4756085"/>
          </a:xfrm>
          <a:custGeom>
            <a:avLst/>
            <a:gdLst>
              <a:gd name="connsiteX0" fmla="*/ 1089689 w 3910007"/>
              <a:gd name="connsiteY0" fmla="*/ 464 h 4756085"/>
              <a:gd name="connsiteX1" fmla="*/ 1243617 w 3910007"/>
              <a:gd name="connsiteY1" fmla="*/ 1918 h 4756085"/>
              <a:gd name="connsiteX2" fmla="*/ 1973471 w 3910007"/>
              <a:gd name="connsiteY2" fmla="*/ 156757 h 4756085"/>
              <a:gd name="connsiteX3" fmla="*/ 2007042 w 3910007"/>
              <a:gd name="connsiteY3" fmla="*/ 143853 h 4756085"/>
              <a:gd name="connsiteX4" fmla="*/ 3711847 w 3910007"/>
              <a:gd name="connsiteY4" fmla="*/ 148540 h 4756085"/>
              <a:gd name="connsiteX5" fmla="*/ 3721902 w 3910007"/>
              <a:gd name="connsiteY5" fmla="*/ 2382467 h 4756085"/>
              <a:gd name="connsiteX6" fmla="*/ 3704524 w 3910007"/>
              <a:gd name="connsiteY6" fmla="*/ 4594020 h 4756085"/>
              <a:gd name="connsiteX7" fmla="*/ 2007077 w 3910007"/>
              <a:gd name="connsiteY7" fmla="*/ 4621916 h 4756085"/>
              <a:gd name="connsiteX8" fmla="*/ 1955004 w 3910007"/>
              <a:gd name="connsiteY8" fmla="*/ 4609227 h 4756085"/>
              <a:gd name="connsiteX9" fmla="*/ 205484 w 3910007"/>
              <a:gd name="connsiteY9" fmla="*/ 4594020 h 4756085"/>
              <a:gd name="connsiteX10" fmla="*/ 188106 w 3910007"/>
              <a:gd name="connsiteY10" fmla="*/ 2382467 h 4756085"/>
              <a:gd name="connsiteX11" fmla="*/ 198161 w 3910007"/>
              <a:gd name="connsiteY11" fmla="*/ 148540 h 4756085"/>
              <a:gd name="connsiteX12" fmla="*/ 1089689 w 3910007"/>
              <a:gd name="connsiteY12" fmla="*/ 464 h 475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10007" h="4756085">
                <a:moveTo>
                  <a:pt x="1089689" y="464"/>
                </a:moveTo>
                <a:cubicBezTo>
                  <a:pt x="1140542" y="-452"/>
                  <a:pt x="1191944" y="-32"/>
                  <a:pt x="1243617" y="1918"/>
                </a:cubicBezTo>
                <a:cubicBezTo>
                  <a:pt x="1490944" y="11251"/>
                  <a:pt x="1744445" y="55661"/>
                  <a:pt x="1973471" y="156757"/>
                </a:cubicBezTo>
                <a:lnTo>
                  <a:pt x="2007042" y="143853"/>
                </a:lnTo>
                <a:cubicBezTo>
                  <a:pt x="2609517" y="-99651"/>
                  <a:pt x="3344890" y="24376"/>
                  <a:pt x="3711847" y="148540"/>
                </a:cubicBezTo>
                <a:cubicBezTo>
                  <a:pt x="4055478" y="941536"/>
                  <a:pt x="3880443" y="1659193"/>
                  <a:pt x="3721902" y="2382467"/>
                </a:cubicBezTo>
                <a:cubicBezTo>
                  <a:pt x="3914620" y="3065825"/>
                  <a:pt x="4018252" y="3691059"/>
                  <a:pt x="3704524" y="4594020"/>
                </a:cubicBezTo>
                <a:cubicBezTo>
                  <a:pt x="3270564" y="4790183"/>
                  <a:pt x="2751602" y="4818276"/>
                  <a:pt x="2007077" y="4621916"/>
                </a:cubicBezTo>
                <a:lnTo>
                  <a:pt x="1955004" y="4609227"/>
                </a:lnTo>
                <a:cubicBezTo>
                  <a:pt x="1182330" y="4819480"/>
                  <a:pt x="649428" y="4794696"/>
                  <a:pt x="205484" y="4594020"/>
                </a:cubicBezTo>
                <a:cubicBezTo>
                  <a:pt x="-108243" y="3691059"/>
                  <a:pt x="-4612" y="3065825"/>
                  <a:pt x="188106" y="2382467"/>
                </a:cubicBezTo>
                <a:cubicBezTo>
                  <a:pt x="29565" y="1659193"/>
                  <a:pt x="-145470" y="941536"/>
                  <a:pt x="198161" y="148540"/>
                </a:cubicBezTo>
                <a:cubicBezTo>
                  <a:pt x="404617" y="78683"/>
                  <a:pt x="733711" y="6874"/>
                  <a:pt x="1089689" y="464"/>
                </a:cubicBezTo>
                <a:close/>
              </a:path>
            </a:pathLst>
          </a:custGeom>
        </p:spPr>
        <p:txBody>
          <a:bodyPr wrap="square" tIns="365760">
            <a:noAutofit/>
          </a:bodyPr>
          <a:lstStyle>
            <a:lvl1pPr marL="45720" indent="0" algn="ctr" latinLnBrk="0">
              <a:buNone/>
              <a:defRPr lang="vi-V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icon to add picture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586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19199" y="1524000"/>
            <a:ext cx="3724275" cy="1828800"/>
          </a:xfrm>
        </p:spPr>
        <p:txBody>
          <a:bodyPr anchor="b">
            <a:normAutofit/>
          </a:bodyPr>
          <a:lstStyle>
            <a:lvl1pPr latinLnBrk="0">
              <a:defRPr lang="vi-VN" sz="3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219199" y="3429000"/>
            <a:ext cx="3724275" cy="1828800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Hình tự do 6"/>
          <p:cNvSpPr>
            <a:spLocks/>
          </p:cNvSpPr>
          <p:nvPr/>
        </p:nvSpPr>
        <p:spPr bwMode="auto">
          <a:xfrm>
            <a:off x="5486400" y="861220"/>
            <a:ext cx="5705475" cy="4674464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hỗ dành sẵn cho Hình ảnh 16"/>
          <p:cNvSpPr>
            <a:spLocks noGrp="1"/>
          </p:cNvSpPr>
          <p:nvPr>
            <p:ph type="pic" idx="1"/>
          </p:nvPr>
        </p:nvSpPr>
        <p:spPr>
          <a:xfrm>
            <a:off x="5633232" y="997548"/>
            <a:ext cx="5411811" cy="4401809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3443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i 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614411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Hình tự do 6"/>
          <p:cNvSpPr>
            <a:spLocks/>
          </p:cNvSpPr>
          <p:nvPr/>
        </p:nvSpPr>
        <p:spPr bwMode="auto">
          <a:xfrm>
            <a:off x="1221355" y="457200"/>
            <a:ext cx="4672314" cy="3810000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hỗ dành sẵn cho Hình ảnh 16"/>
          <p:cNvSpPr>
            <a:spLocks noGrp="1"/>
          </p:cNvSpPr>
          <p:nvPr>
            <p:ph type="pic" idx="1"/>
          </p:nvPr>
        </p:nvSpPr>
        <p:spPr>
          <a:xfrm>
            <a:off x="1341598" y="564132"/>
            <a:ext cx="4431828" cy="3596137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9" name="Hình tự do 6"/>
          <p:cNvSpPr>
            <a:spLocks/>
          </p:cNvSpPr>
          <p:nvPr/>
        </p:nvSpPr>
        <p:spPr bwMode="auto">
          <a:xfrm>
            <a:off x="6286500" y="457200"/>
            <a:ext cx="4672584" cy="3813048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hỗ dành sẵn cho Hình ảnh 9"/>
          <p:cNvSpPr>
            <a:spLocks noGrp="1"/>
          </p:cNvSpPr>
          <p:nvPr>
            <p:ph type="pic" idx="13"/>
          </p:nvPr>
        </p:nvSpPr>
        <p:spPr>
          <a:xfrm>
            <a:off x="6405372" y="566928"/>
            <a:ext cx="4434840" cy="3593592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1" name="Chỗ dành sẵn cho Văn bản 3"/>
          <p:cNvSpPr>
            <a:spLocks noGrp="1"/>
          </p:cNvSpPr>
          <p:nvPr>
            <p:ph type="body" sz="half" idx="14"/>
          </p:nvPr>
        </p:nvSpPr>
        <p:spPr>
          <a:xfrm>
            <a:off x="6679692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4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 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̀nh tự do 18"/>
          <p:cNvSpPr>
            <a:spLocks/>
          </p:cNvSpPr>
          <p:nvPr/>
        </p:nvSpPr>
        <p:spPr bwMode="gray">
          <a:xfrm>
            <a:off x="981075" y="227614"/>
            <a:ext cx="4963986" cy="5868386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hỗ dành sẵn cho Hình ảnh 15"/>
          <p:cNvSpPr>
            <a:spLocks noGrp="1"/>
          </p:cNvSpPr>
          <p:nvPr>
            <p:ph type="pic" idx="1"/>
          </p:nvPr>
        </p:nvSpPr>
        <p:spPr>
          <a:xfrm>
            <a:off x="1388298" y="583112"/>
            <a:ext cx="4149540" cy="5157390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1" name="Chỗ dành sẵn cho Văn bản 3"/>
          <p:cNvSpPr>
            <a:spLocks noGrp="1"/>
          </p:cNvSpPr>
          <p:nvPr>
            <p:ph type="body" sz="half" idx="14"/>
          </p:nvPr>
        </p:nvSpPr>
        <p:spPr>
          <a:xfrm>
            <a:off x="6400102" y="4724400"/>
            <a:ext cx="4561536" cy="1152525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Hình tự do 18"/>
          <p:cNvSpPr>
            <a:spLocks/>
          </p:cNvSpPr>
          <p:nvPr/>
        </p:nvSpPr>
        <p:spPr bwMode="gray">
          <a:xfrm>
            <a:off x="5838825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ỗ dành sẵn cho Hình ảnh 18"/>
          <p:cNvSpPr>
            <a:spLocks noGrp="1"/>
          </p:cNvSpPr>
          <p:nvPr>
            <p:ph type="pic" idx="15"/>
          </p:nvPr>
        </p:nvSpPr>
        <p:spPr>
          <a:xfrm>
            <a:off x="6093985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20" name="Hình tự do 18"/>
          <p:cNvSpPr>
            <a:spLocks/>
          </p:cNvSpPr>
          <p:nvPr/>
        </p:nvSpPr>
        <p:spPr bwMode="gray">
          <a:xfrm>
            <a:off x="8543923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hỗ dành sẵn cho Hình ảnh 20"/>
          <p:cNvSpPr>
            <a:spLocks noGrp="1"/>
          </p:cNvSpPr>
          <p:nvPr>
            <p:ph type="pic" idx="16"/>
          </p:nvPr>
        </p:nvSpPr>
        <p:spPr>
          <a:xfrm>
            <a:off x="8799083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3" name="Tiêu đề 2"/>
          <p:cNvSpPr>
            <a:spLocks noGrp="1"/>
          </p:cNvSpPr>
          <p:nvPr>
            <p:ph type="title"/>
          </p:nvPr>
        </p:nvSpPr>
        <p:spPr>
          <a:xfrm>
            <a:off x="6400800" y="3657600"/>
            <a:ext cx="4572000" cy="990600"/>
          </a:xfrm>
        </p:spPr>
        <p:txBody>
          <a:bodyPr>
            <a:normAutofit/>
          </a:bodyPr>
          <a:lstStyle>
            <a:lvl1pPr latinLnBrk="0">
              <a:defRPr lang="vi-VN"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255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ốn Ảnh với Chú thí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295400" y="3962400"/>
            <a:ext cx="2743200" cy="1295400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Hình tự do 6"/>
          <p:cNvSpPr>
            <a:spLocks/>
          </p:cNvSpPr>
          <p:nvPr/>
        </p:nvSpPr>
        <p:spPr bwMode="auto">
          <a:xfrm>
            <a:off x="12213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hỗ dành sẵn cho Hình ảnh 16"/>
          <p:cNvSpPr>
            <a:spLocks noGrp="1"/>
          </p:cNvSpPr>
          <p:nvPr>
            <p:ph type="pic" idx="1"/>
          </p:nvPr>
        </p:nvSpPr>
        <p:spPr>
          <a:xfrm>
            <a:off x="13044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9" name="Hình tự do 6"/>
          <p:cNvSpPr>
            <a:spLocks/>
          </p:cNvSpPr>
          <p:nvPr/>
        </p:nvSpPr>
        <p:spPr bwMode="auto">
          <a:xfrm>
            <a:off x="47265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hỗ dành sẵn cho Hình ảnh 9"/>
          <p:cNvSpPr>
            <a:spLocks noGrp="1"/>
          </p:cNvSpPr>
          <p:nvPr>
            <p:ph type="pic" idx="13"/>
          </p:nvPr>
        </p:nvSpPr>
        <p:spPr>
          <a:xfrm>
            <a:off x="48096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1" name="Chỗ dành sẵn cho Văn bản 3"/>
          <p:cNvSpPr>
            <a:spLocks noGrp="1"/>
          </p:cNvSpPr>
          <p:nvPr>
            <p:ph type="body" sz="half" idx="14"/>
          </p:nvPr>
        </p:nvSpPr>
        <p:spPr>
          <a:xfrm>
            <a:off x="8211412" y="1125494"/>
            <a:ext cx="2743200" cy="1295400"/>
          </a:xfrm>
        </p:spPr>
        <p:txBody>
          <a:bodyPr/>
          <a:lstStyle>
            <a:lvl1pPr marL="0" indent="0" latinLnBrk="0">
              <a:buNone/>
              <a:defRPr lang="vi-VN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1400"/>
            </a:lvl2pPr>
            <a:lvl3pPr marL="914400" indent="0" latinLnBrk="0">
              <a:buNone/>
              <a:defRPr lang="vi-VN" sz="1200"/>
            </a:lvl3pPr>
            <a:lvl4pPr marL="1371600" indent="0" latinLnBrk="0">
              <a:buNone/>
              <a:defRPr lang="vi-VN" sz="1000"/>
            </a:lvl4pPr>
            <a:lvl5pPr marL="1828800" indent="0" latinLnBrk="0">
              <a:buNone/>
              <a:defRPr lang="vi-VN" sz="1000"/>
            </a:lvl5pPr>
            <a:lvl6pPr marL="2286000" indent="0" latinLnBrk="0">
              <a:buNone/>
              <a:defRPr lang="vi-VN" sz="1000"/>
            </a:lvl6pPr>
            <a:lvl7pPr marL="2743200" indent="0" latinLnBrk="0">
              <a:buNone/>
              <a:defRPr lang="vi-VN" sz="1000"/>
            </a:lvl7pPr>
            <a:lvl8pPr marL="3200400" indent="0" latinLnBrk="0">
              <a:buNone/>
              <a:defRPr lang="vi-VN" sz="1000"/>
            </a:lvl8pPr>
            <a:lvl9pPr marL="3657600" indent="0" latinLnBrk="0">
              <a:buNone/>
              <a:defRPr lang="vi-VN"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Hình tự do 6"/>
          <p:cNvSpPr>
            <a:spLocks/>
          </p:cNvSpPr>
          <p:nvPr/>
        </p:nvSpPr>
        <p:spPr bwMode="auto">
          <a:xfrm>
            <a:off x="4231256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hỗ dành sẵn cho Hình ảnh 13"/>
          <p:cNvSpPr>
            <a:spLocks noGrp="1"/>
          </p:cNvSpPr>
          <p:nvPr>
            <p:ph type="pic" idx="15"/>
          </p:nvPr>
        </p:nvSpPr>
        <p:spPr>
          <a:xfrm>
            <a:off x="4314321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15" name="Hình tự do 6"/>
          <p:cNvSpPr>
            <a:spLocks/>
          </p:cNvSpPr>
          <p:nvPr/>
        </p:nvSpPr>
        <p:spPr bwMode="auto">
          <a:xfrm>
            <a:off x="7726930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hỗ dành sẵn cho Hình ảnh 15"/>
          <p:cNvSpPr>
            <a:spLocks noGrp="1"/>
          </p:cNvSpPr>
          <p:nvPr>
            <p:ph type="pic" idx="16"/>
          </p:nvPr>
        </p:nvSpPr>
        <p:spPr>
          <a:xfrm>
            <a:off x="7809996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vi-V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196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Hình tự do 47"/>
          <p:cNvSpPr/>
          <p:nvPr/>
        </p:nvSpPr>
        <p:spPr bwMode="white">
          <a:xfrm>
            <a:off x="8078412" y="4780535"/>
            <a:ext cx="3187624" cy="2097342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Hình tự do 62"/>
          <p:cNvSpPr/>
          <p:nvPr/>
        </p:nvSpPr>
        <p:spPr>
          <a:xfrm>
            <a:off x="9246860" y="5484210"/>
            <a:ext cx="176970" cy="811674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  <a:gd name="connsiteX0" fmla="*/ 0 w 91245"/>
              <a:gd name="connsiteY0" fmla="*/ 25963 h 1017853"/>
              <a:gd name="connsiteX1" fmla="*/ 58075 w 91245"/>
              <a:gd name="connsiteY1" fmla="*/ 1017853 h 1017853"/>
              <a:gd name="connsiteX2" fmla="*/ 91245 w 91245"/>
              <a:gd name="connsiteY2" fmla="*/ 1014267 h 1017853"/>
              <a:gd name="connsiteX3" fmla="*/ 49443 w 91245"/>
              <a:gd name="connsiteY3" fmla="*/ 1094 h 1017853"/>
              <a:gd name="connsiteX4" fmla="*/ 0 w 91245"/>
              <a:gd name="connsiteY4" fmla="*/ 25963 h 1017853"/>
              <a:gd name="connsiteX0" fmla="*/ 0 w 81720"/>
              <a:gd name="connsiteY0" fmla="*/ 23421 h 1019274"/>
              <a:gd name="connsiteX1" fmla="*/ 48550 w 81720"/>
              <a:gd name="connsiteY1" fmla="*/ 1019274 h 1019274"/>
              <a:gd name="connsiteX2" fmla="*/ 81720 w 81720"/>
              <a:gd name="connsiteY2" fmla="*/ 1015688 h 1019274"/>
              <a:gd name="connsiteX3" fmla="*/ 39918 w 81720"/>
              <a:gd name="connsiteY3" fmla="*/ 2515 h 1019274"/>
              <a:gd name="connsiteX4" fmla="*/ 0 w 81720"/>
              <a:gd name="connsiteY4" fmla="*/ 23421 h 1019274"/>
              <a:gd name="connsiteX0" fmla="*/ 0 w 81720"/>
              <a:gd name="connsiteY0" fmla="*/ 23421 h 1031164"/>
              <a:gd name="connsiteX1" fmla="*/ 4100 w 81720"/>
              <a:gd name="connsiteY1" fmla="*/ 1031164 h 1031164"/>
              <a:gd name="connsiteX2" fmla="*/ 81720 w 81720"/>
              <a:gd name="connsiteY2" fmla="*/ 1015688 h 1031164"/>
              <a:gd name="connsiteX3" fmla="*/ 39918 w 81720"/>
              <a:gd name="connsiteY3" fmla="*/ 2515 h 1031164"/>
              <a:gd name="connsiteX4" fmla="*/ 0 w 81720"/>
              <a:gd name="connsiteY4" fmla="*/ 23421 h 1031164"/>
              <a:gd name="connsiteX0" fmla="*/ 0 w 39918"/>
              <a:gd name="connsiteY0" fmla="*/ 23421 h 1035504"/>
              <a:gd name="connsiteX1" fmla="*/ 4100 w 39918"/>
              <a:gd name="connsiteY1" fmla="*/ 1031164 h 1035504"/>
              <a:gd name="connsiteX2" fmla="*/ 37270 w 39918"/>
              <a:gd name="connsiteY2" fmla="*/ 1035504 h 1035504"/>
              <a:gd name="connsiteX3" fmla="*/ 39918 w 39918"/>
              <a:gd name="connsiteY3" fmla="*/ 2515 h 1035504"/>
              <a:gd name="connsiteX4" fmla="*/ 0 w 39918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4400"/>
              <a:gd name="connsiteY0" fmla="*/ 23421 h 1035504"/>
              <a:gd name="connsiteX1" fmla="*/ 4100 w 54400"/>
              <a:gd name="connsiteY1" fmla="*/ 1031164 h 1035504"/>
              <a:gd name="connsiteX2" fmla="*/ 37270 w 54400"/>
              <a:gd name="connsiteY2" fmla="*/ 1035504 h 1035504"/>
              <a:gd name="connsiteX3" fmla="*/ 39918 w 54400"/>
              <a:gd name="connsiteY3" fmla="*/ 2515 h 1035504"/>
              <a:gd name="connsiteX4" fmla="*/ 0 w 54400"/>
              <a:gd name="connsiteY4" fmla="*/ 23421 h 1035504"/>
              <a:gd name="connsiteX0" fmla="*/ 0 w 199377"/>
              <a:gd name="connsiteY0" fmla="*/ 23421 h 1031164"/>
              <a:gd name="connsiteX1" fmla="*/ 4100 w 199377"/>
              <a:gd name="connsiteY1" fmla="*/ 1031164 h 1031164"/>
              <a:gd name="connsiteX2" fmla="*/ 196020 w 199377"/>
              <a:gd name="connsiteY2" fmla="*/ 1023614 h 1031164"/>
              <a:gd name="connsiteX3" fmla="*/ 39918 w 199377"/>
              <a:gd name="connsiteY3" fmla="*/ 2515 h 1031164"/>
              <a:gd name="connsiteX4" fmla="*/ 0 w 199377"/>
              <a:gd name="connsiteY4" fmla="*/ 23421 h 103116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6020"/>
              <a:gd name="connsiteY0" fmla="*/ 23421 h 1023614"/>
              <a:gd name="connsiteX1" fmla="*/ 143800 w 196020"/>
              <a:gd name="connsiteY1" fmla="*/ 1015311 h 1023614"/>
              <a:gd name="connsiteX2" fmla="*/ 196020 w 196020"/>
              <a:gd name="connsiteY2" fmla="*/ 1023614 h 1023614"/>
              <a:gd name="connsiteX3" fmla="*/ 39918 w 196020"/>
              <a:gd name="connsiteY3" fmla="*/ 2515 h 1023614"/>
              <a:gd name="connsiteX4" fmla="*/ 0 w 196020"/>
              <a:gd name="connsiteY4" fmla="*/ 23421 h 1023614"/>
              <a:gd name="connsiteX0" fmla="*/ 0 w 176970"/>
              <a:gd name="connsiteY0" fmla="*/ 23421 h 1015310"/>
              <a:gd name="connsiteX1" fmla="*/ 143800 w 176970"/>
              <a:gd name="connsiteY1" fmla="*/ 1015311 h 1015310"/>
              <a:gd name="connsiteX2" fmla="*/ 176970 w 176970"/>
              <a:gd name="connsiteY2" fmla="*/ 1007761 h 1015310"/>
              <a:gd name="connsiteX3" fmla="*/ 39918 w 176970"/>
              <a:gd name="connsiteY3" fmla="*/ 2515 h 1015310"/>
              <a:gd name="connsiteX4" fmla="*/ 0 w 176970"/>
              <a:gd name="connsiteY4" fmla="*/ 23421 h 1015310"/>
              <a:gd name="connsiteX0" fmla="*/ 0 w 176970"/>
              <a:gd name="connsiteY0" fmla="*/ 21304 h 1013194"/>
              <a:gd name="connsiteX1" fmla="*/ 143800 w 176970"/>
              <a:gd name="connsiteY1" fmla="*/ 1013194 h 1013194"/>
              <a:gd name="connsiteX2" fmla="*/ 176970 w 176970"/>
              <a:gd name="connsiteY2" fmla="*/ 1005644 h 1013194"/>
              <a:gd name="connsiteX3" fmla="*/ 30393 w 176970"/>
              <a:gd name="connsiteY3" fmla="*/ 4362 h 1013194"/>
              <a:gd name="connsiteX4" fmla="*/ 0 w 176970"/>
              <a:gd name="connsiteY4" fmla="*/ 21304 h 10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0" h="1013194">
                <a:moveTo>
                  <a:pt x="0" y="21304"/>
                </a:moveTo>
                <a:cubicBezTo>
                  <a:pt x="1367" y="357218"/>
                  <a:pt x="75758" y="653500"/>
                  <a:pt x="143800" y="1013194"/>
                </a:cubicBezTo>
                <a:lnTo>
                  <a:pt x="176970" y="1005644"/>
                </a:lnTo>
                <a:cubicBezTo>
                  <a:pt x="85778" y="589975"/>
                  <a:pt x="42210" y="320949"/>
                  <a:pt x="30393" y="4362"/>
                </a:cubicBezTo>
                <a:cubicBezTo>
                  <a:pt x="20262" y="4725"/>
                  <a:pt x="2894" y="-13271"/>
                  <a:pt x="0" y="21304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Nhóm 63"/>
          <p:cNvGrpSpPr/>
          <p:nvPr/>
        </p:nvGrpSpPr>
        <p:grpSpPr>
          <a:xfrm rot="20309037">
            <a:off x="9052849" y="5923017"/>
            <a:ext cx="577852" cy="197668"/>
            <a:chOff x="11572034" y="6157344"/>
            <a:chExt cx="478917" cy="163826"/>
          </a:xfrm>
        </p:grpSpPr>
        <p:sp>
          <p:nvSpPr>
            <p:cNvPr id="65" name="Trái tim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rái tim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Hình tự do 66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Hình tự do 67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Hình tự do 22"/>
          <p:cNvSpPr>
            <a:spLocks/>
          </p:cNvSpPr>
          <p:nvPr/>
        </p:nvSpPr>
        <p:spPr bwMode="auto">
          <a:xfrm rot="400626" flipH="1">
            <a:off x="9983433" y="5613298"/>
            <a:ext cx="203350" cy="93888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Hình tự do 48"/>
          <p:cNvSpPr/>
          <p:nvPr/>
        </p:nvSpPr>
        <p:spPr bwMode="white">
          <a:xfrm flipH="1">
            <a:off x="0" y="2152832"/>
            <a:ext cx="4062160" cy="2926297"/>
          </a:xfrm>
          <a:custGeom>
            <a:avLst/>
            <a:gdLst>
              <a:gd name="connsiteX0" fmla="*/ 1285609 w 4062160"/>
              <a:gd name="connsiteY0" fmla="*/ 356 h 2926297"/>
              <a:gd name="connsiteX1" fmla="*/ 477958 w 4062160"/>
              <a:gd name="connsiteY1" fmla="*/ 1133496 h 2926297"/>
              <a:gd name="connsiteX2" fmla="*/ 1549662 w 4062160"/>
              <a:gd name="connsiteY2" fmla="*/ 2458514 h 2926297"/>
              <a:gd name="connsiteX3" fmla="*/ 3069534 w 4062160"/>
              <a:gd name="connsiteY3" fmla="*/ 2575427 h 2926297"/>
              <a:gd name="connsiteX4" fmla="*/ 4019228 w 4062160"/>
              <a:gd name="connsiteY4" fmla="*/ 2446007 h 2926297"/>
              <a:gd name="connsiteX5" fmla="*/ 4062160 w 4062160"/>
              <a:gd name="connsiteY5" fmla="*/ 2395425 h 2926297"/>
              <a:gd name="connsiteX6" fmla="*/ 4062160 w 4062160"/>
              <a:gd name="connsiteY6" fmla="*/ 1106717 h 2926297"/>
              <a:gd name="connsiteX7" fmla="*/ 4006875 w 4062160"/>
              <a:gd name="connsiteY7" fmla="*/ 1065182 h 2926297"/>
              <a:gd name="connsiteX8" fmla="*/ 3654100 w 4062160"/>
              <a:gd name="connsiteY8" fmla="*/ 958126 h 2926297"/>
              <a:gd name="connsiteX9" fmla="*/ 1919888 w 4062160"/>
              <a:gd name="connsiteY9" fmla="*/ 373559 h 2926297"/>
              <a:gd name="connsiteX10" fmla="*/ 1285609 w 4062160"/>
              <a:gd name="connsiteY10" fmla="*/ 356 h 292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62160" h="2926297">
                <a:moveTo>
                  <a:pt x="1285609" y="356"/>
                </a:moveTo>
                <a:cubicBezTo>
                  <a:pt x="691741" y="16578"/>
                  <a:pt x="4622" y="584247"/>
                  <a:pt x="477958" y="1133496"/>
                </a:cubicBezTo>
                <a:cubicBezTo>
                  <a:pt x="-684679" y="1789510"/>
                  <a:pt x="510434" y="3244431"/>
                  <a:pt x="1549662" y="2458514"/>
                </a:cubicBezTo>
                <a:cubicBezTo>
                  <a:pt x="1861431" y="3140508"/>
                  <a:pt x="2796736" y="2984624"/>
                  <a:pt x="3069534" y="2575427"/>
                </a:cubicBezTo>
                <a:cubicBezTo>
                  <a:pt x="3483601" y="2740852"/>
                  <a:pt x="3806013" y="2650338"/>
                  <a:pt x="4019228" y="2446007"/>
                </a:cubicBezTo>
                <a:lnTo>
                  <a:pt x="4062160" y="2395425"/>
                </a:lnTo>
                <a:lnTo>
                  <a:pt x="4062160" y="1106717"/>
                </a:lnTo>
                <a:lnTo>
                  <a:pt x="4006875" y="1065182"/>
                </a:lnTo>
                <a:cubicBezTo>
                  <a:pt x="3912181" y="1003745"/>
                  <a:pt x="3794964" y="965027"/>
                  <a:pt x="3654100" y="958126"/>
                </a:cubicBezTo>
                <a:cubicBezTo>
                  <a:pt x="3735289" y="331340"/>
                  <a:pt x="2838955" y="-220751"/>
                  <a:pt x="1919888" y="373559"/>
                </a:cubicBezTo>
                <a:cubicBezTo>
                  <a:pt x="1806222" y="99544"/>
                  <a:pt x="1555549" y="-7018"/>
                  <a:pt x="1285609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Nhóm 36"/>
          <p:cNvGrpSpPr/>
          <p:nvPr/>
        </p:nvGrpSpPr>
        <p:grpSpPr bwMode="ltGray">
          <a:xfrm rot="1052519">
            <a:off x="4157779" y="5000681"/>
            <a:ext cx="526320" cy="1068532"/>
            <a:chOff x="4654532" y="4913149"/>
            <a:chExt cx="538090" cy="1092429"/>
          </a:xfrm>
          <a:solidFill>
            <a:schemeClr val="accent2"/>
          </a:solidFill>
        </p:grpSpPr>
        <p:sp>
          <p:nvSpPr>
            <p:cNvPr id="25" name="Trái tim 31"/>
            <p:cNvSpPr/>
            <p:nvPr/>
          </p:nvSpPr>
          <p:spPr bwMode="ltGray">
            <a:xfrm rot="20672383">
              <a:off x="4654532" y="4913149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Hình tự do 25"/>
            <p:cNvSpPr/>
            <p:nvPr/>
          </p:nvSpPr>
          <p:spPr bwMode="ltGray">
            <a:xfrm rot="20672383">
              <a:off x="4946077" y="5068866"/>
              <a:ext cx="70793" cy="936712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102151 w 102152"/>
                <a:gd name="connsiteY0" fmla="*/ 0 h 2030530"/>
                <a:gd name="connsiteX1" fmla="*/ 25793 w 102152"/>
                <a:gd name="connsiteY1" fmla="*/ 2030530 h 2030530"/>
                <a:gd name="connsiteX0" fmla="*/ 191840 w 191841"/>
                <a:gd name="connsiteY0" fmla="*/ 0 h 2538412"/>
                <a:gd name="connsiteX1" fmla="*/ 15185 w 191841"/>
                <a:gd name="connsiteY1" fmla="*/ 2538411 h 253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841" h="2538412">
                  <a:moveTo>
                    <a:pt x="191840" y="0"/>
                  </a:moveTo>
                  <a:cubicBezTo>
                    <a:pt x="130964" y="154041"/>
                    <a:pt x="-53764" y="2103026"/>
                    <a:pt x="15185" y="2538411"/>
                  </a:cubicBezTo>
                </a:path>
              </a:pathLst>
            </a:custGeom>
            <a:grp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rái tim 31"/>
            <p:cNvSpPr/>
            <p:nvPr/>
          </p:nvSpPr>
          <p:spPr bwMode="ltGray">
            <a:xfrm rot="20440257">
              <a:off x="4717036" y="5175161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rái tim 31"/>
            <p:cNvSpPr/>
            <p:nvPr/>
          </p:nvSpPr>
          <p:spPr bwMode="ltGray">
            <a:xfrm rot="20463811">
              <a:off x="4770307" y="5422232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Hình tự do 28"/>
          <p:cNvSpPr/>
          <p:nvPr/>
        </p:nvSpPr>
        <p:spPr>
          <a:xfrm rot="21350723">
            <a:off x="3848839" y="4146662"/>
            <a:ext cx="205358" cy="1785122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95529 w 321161"/>
              <a:gd name="connsiteY9" fmla="*/ 794516 h 2425402"/>
              <a:gd name="connsiteX10" fmla="*/ 127075 w 321161"/>
              <a:gd name="connsiteY10" fmla="*/ 0 h 2425402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25463 w 321161"/>
              <a:gd name="connsiteY5" fmla="*/ 1637810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09150 w 321161"/>
              <a:gd name="connsiteY5" fmla="*/ 1404737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6795 w 185025"/>
              <a:gd name="connsiteY0" fmla="*/ 0 h 1404737"/>
              <a:gd name="connsiteX1" fmla="*/ 11110 w 185025"/>
              <a:gd name="connsiteY1" fmla="*/ 855863 h 1404737"/>
              <a:gd name="connsiteX2" fmla="*/ 1921 w 185025"/>
              <a:gd name="connsiteY2" fmla="*/ 915927 h 1404737"/>
              <a:gd name="connsiteX3" fmla="*/ 38244 w 185025"/>
              <a:gd name="connsiteY3" fmla="*/ 1396895 h 1404737"/>
              <a:gd name="connsiteX4" fmla="*/ 73014 w 185025"/>
              <a:gd name="connsiteY4" fmla="*/ 1404737 h 1404737"/>
              <a:gd name="connsiteX5" fmla="*/ 48761 w 185025"/>
              <a:gd name="connsiteY5" fmla="*/ 927805 h 1404737"/>
              <a:gd name="connsiteX6" fmla="*/ 185025 w 185025"/>
              <a:gd name="connsiteY6" fmla="*/ 831210 h 1404737"/>
              <a:gd name="connsiteX7" fmla="*/ 46968 w 185025"/>
              <a:gd name="connsiteY7" fmla="*/ 883206 h 1404737"/>
              <a:gd name="connsiteX8" fmla="*/ 59393 w 185025"/>
              <a:gd name="connsiteY8" fmla="*/ 10510 h 1404737"/>
              <a:gd name="connsiteX9" fmla="*/ 16795 w 185025"/>
              <a:gd name="connsiteY9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46968 w 73014"/>
              <a:gd name="connsiteY6" fmla="*/ 883206 h 1404737"/>
              <a:gd name="connsiteX7" fmla="*/ 59393 w 73014"/>
              <a:gd name="connsiteY7" fmla="*/ 10510 h 1404737"/>
              <a:gd name="connsiteX8" fmla="*/ 16795 w 73014"/>
              <a:gd name="connsiteY8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59393 w 73014"/>
              <a:gd name="connsiteY6" fmla="*/ 10510 h 1404737"/>
              <a:gd name="connsiteX7" fmla="*/ 16795 w 73014"/>
              <a:gd name="connsiteY7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59393 w 73014"/>
              <a:gd name="connsiteY5" fmla="*/ 10510 h 1404737"/>
              <a:gd name="connsiteX6" fmla="*/ 16795 w 73014"/>
              <a:gd name="connsiteY6" fmla="*/ 0 h 1404737"/>
              <a:gd name="connsiteX0" fmla="*/ 15684 w 71903"/>
              <a:gd name="connsiteY0" fmla="*/ 0 h 1404737"/>
              <a:gd name="connsiteX1" fmla="*/ 810 w 71903"/>
              <a:gd name="connsiteY1" fmla="*/ 915927 h 1404737"/>
              <a:gd name="connsiteX2" fmla="*/ 37133 w 71903"/>
              <a:gd name="connsiteY2" fmla="*/ 1396895 h 1404737"/>
              <a:gd name="connsiteX3" fmla="*/ 71903 w 71903"/>
              <a:gd name="connsiteY3" fmla="*/ 1404737 h 1404737"/>
              <a:gd name="connsiteX4" fmla="*/ 58282 w 71903"/>
              <a:gd name="connsiteY4" fmla="*/ 10510 h 1404737"/>
              <a:gd name="connsiteX5" fmla="*/ 15684 w 71903"/>
              <a:gd name="connsiteY5" fmla="*/ 0 h 1404737"/>
              <a:gd name="connsiteX0" fmla="*/ 510 w 56729"/>
              <a:gd name="connsiteY0" fmla="*/ 0 h 1404737"/>
              <a:gd name="connsiteX1" fmla="*/ 21959 w 56729"/>
              <a:gd name="connsiteY1" fmla="*/ 1396895 h 1404737"/>
              <a:gd name="connsiteX2" fmla="*/ 56729 w 56729"/>
              <a:gd name="connsiteY2" fmla="*/ 1404737 h 1404737"/>
              <a:gd name="connsiteX3" fmla="*/ 43108 w 56729"/>
              <a:gd name="connsiteY3" fmla="*/ 10510 h 1404737"/>
              <a:gd name="connsiteX4" fmla="*/ 510 w 56729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91442 w 147661"/>
              <a:gd name="connsiteY0" fmla="*/ 0 h 1404737"/>
              <a:gd name="connsiteX1" fmla="*/ 8865 w 147661"/>
              <a:gd name="connsiteY1" fmla="*/ 1371281 h 1404737"/>
              <a:gd name="connsiteX2" fmla="*/ 147661 w 147661"/>
              <a:gd name="connsiteY2" fmla="*/ 1404737 h 1404737"/>
              <a:gd name="connsiteX3" fmla="*/ 134040 w 147661"/>
              <a:gd name="connsiteY3" fmla="*/ 10510 h 1404737"/>
              <a:gd name="connsiteX4" fmla="*/ 91442 w 147661"/>
              <a:gd name="connsiteY4" fmla="*/ 0 h 140473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040"/>
              <a:gd name="connsiteY0" fmla="*/ 0 h 1381407"/>
              <a:gd name="connsiteX1" fmla="*/ 8865 w 134040"/>
              <a:gd name="connsiteY1" fmla="*/ 1371281 h 1381407"/>
              <a:gd name="connsiteX2" fmla="*/ 56008 w 134040"/>
              <a:gd name="connsiteY2" fmla="*/ 1381407 h 1381407"/>
              <a:gd name="connsiteX3" fmla="*/ 134040 w 134040"/>
              <a:gd name="connsiteY3" fmla="*/ 10510 h 1381407"/>
              <a:gd name="connsiteX4" fmla="*/ 91442 w 134040"/>
              <a:gd name="connsiteY4" fmla="*/ 0 h 1381407"/>
              <a:gd name="connsiteX0" fmla="*/ 94186 w 136784"/>
              <a:gd name="connsiteY0" fmla="*/ 0 h 1381407"/>
              <a:gd name="connsiteX1" fmla="*/ 11609 w 136784"/>
              <a:gd name="connsiteY1" fmla="*/ 1371281 h 1381407"/>
              <a:gd name="connsiteX2" fmla="*/ 58752 w 136784"/>
              <a:gd name="connsiteY2" fmla="*/ 1381407 h 1381407"/>
              <a:gd name="connsiteX3" fmla="*/ 136784 w 136784"/>
              <a:gd name="connsiteY3" fmla="*/ 10510 h 1381407"/>
              <a:gd name="connsiteX4" fmla="*/ 94186 w 136784"/>
              <a:gd name="connsiteY4" fmla="*/ 0 h 1381407"/>
              <a:gd name="connsiteX0" fmla="*/ 146759 w 189357"/>
              <a:gd name="connsiteY0" fmla="*/ 0 h 1381407"/>
              <a:gd name="connsiteX1" fmla="*/ 7838 w 189357"/>
              <a:gd name="connsiteY1" fmla="*/ 1368294 h 1381407"/>
              <a:gd name="connsiteX2" fmla="*/ 111325 w 189357"/>
              <a:gd name="connsiteY2" fmla="*/ 1381407 h 1381407"/>
              <a:gd name="connsiteX3" fmla="*/ 189357 w 189357"/>
              <a:gd name="connsiteY3" fmla="*/ 10510 h 1381407"/>
              <a:gd name="connsiteX4" fmla="*/ 146759 w 189357"/>
              <a:gd name="connsiteY4" fmla="*/ 0 h 1381407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9043 w 189250"/>
              <a:gd name="connsiteY0" fmla="*/ 0 h 1367853"/>
              <a:gd name="connsiteX1" fmla="*/ 7731 w 189250"/>
              <a:gd name="connsiteY1" fmla="*/ 1367853 h 1367853"/>
              <a:gd name="connsiteX2" fmla="*/ 39458 w 189250"/>
              <a:gd name="connsiteY2" fmla="*/ 1367709 h 1367853"/>
              <a:gd name="connsiteX3" fmla="*/ 189250 w 189250"/>
              <a:gd name="connsiteY3" fmla="*/ 10069 h 1367853"/>
              <a:gd name="connsiteX4" fmla="*/ 149043 w 189250"/>
              <a:gd name="connsiteY4" fmla="*/ 0 h 1367853"/>
              <a:gd name="connsiteX0" fmla="*/ 149192 w 189399"/>
              <a:gd name="connsiteY0" fmla="*/ 0 h 1367853"/>
              <a:gd name="connsiteX1" fmla="*/ 7880 w 189399"/>
              <a:gd name="connsiteY1" fmla="*/ 1367853 h 1367853"/>
              <a:gd name="connsiteX2" fmla="*/ 39607 w 189399"/>
              <a:gd name="connsiteY2" fmla="*/ 1367709 h 1367853"/>
              <a:gd name="connsiteX3" fmla="*/ 189399 w 189399"/>
              <a:gd name="connsiteY3" fmla="*/ 10069 h 1367853"/>
              <a:gd name="connsiteX4" fmla="*/ 149192 w 189399"/>
              <a:gd name="connsiteY4" fmla="*/ 0 h 1367853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3" h="1367709">
                <a:moveTo>
                  <a:pt x="157496" y="0"/>
                </a:moveTo>
                <a:cubicBezTo>
                  <a:pt x="112024" y="225875"/>
                  <a:pt x="-34570" y="750075"/>
                  <a:pt x="7500" y="1361301"/>
                </a:cubicBezTo>
                <a:lnTo>
                  <a:pt x="47911" y="1367709"/>
                </a:lnTo>
                <a:cubicBezTo>
                  <a:pt x="13523" y="1097315"/>
                  <a:pt x="68448" y="539236"/>
                  <a:pt x="197703" y="10069"/>
                </a:cubicBezTo>
                <a:cubicBezTo>
                  <a:pt x="186871" y="8425"/>
                  <a:pt x="168328" y="1644"/>
                  <a:pt x="157496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Nhóm 53"/>
          <p:cNvGrpSpPr/>
          <p:nvPr/>
        </p:nvGrpSpPr>
        <p:grpSpPr bwMode="ltGray">
          <a:xfrm rot="266621">
            <a:off x="1480776" y="3619122"/>
            <a:ext cx="1050760" cy="2334666"/>
            <a:chOff x="438214" y="3736038"/>
            <a:chExt cx="1102141" cy="2312600"/>
          </a:xfrm>
        </p:grpSpPr>
        <p:sp>
          <p:nvSpPr>
            <p:cNvPr id="32" name="Trái tim 31"/>
            <p:cNvSpPr/>
            <p:nvPr/>
          </p:nvSpPr>
          <p:spPr bwMode="ltGray">
            <a:xfrm rot="20624671">
              <a:off x="438214" y="37360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Hình tự do 32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rái tim 31"/>
            <p:cNvSpPr/>
            <p:nvPr/>
          </p:nvSpPr>
          <p:spPr bwMode="ltGray">
            <a:xfrm rot="20392545">
              <a:off x="561667" y="4255236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rái tim 31"/>
            <p:cNvSpPr/>
            <p:nvPr/>
          </p:nvSpPr>
          <p:spPr bwMode="ltGray">
            <a:xfrm rot="20416099">
              <a:off x="701648" y="473531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Hình tự do 22"/>
          <p:cNvSpPr>
            <a:spLocks/>
          </p:cNvSpPr>
          <p:nvPr/>
        </p:nvSpPr>
        <p:spPr bwMode="auto">
          <a:xfrm rot="20849931">
            <a:off x="936781" y="4464952"/>
            <a:ext cx="360401" cy="1664005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ình tự do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Hình tự do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Hình tự do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Hình tự do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Hình tự do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Hình tự do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Hình tự do 22"/>
          <p:cNvSpPr>
            <a:spLocks/>
          </p:cNvSpPr>
          <p:nvPr/>
        </p:nvSpPr>
        <p:spPr bwMode="auto">
          <a:xfrm>
            <a:off x="9668495" y="533388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Nhóm 54"/>
          <p:cNvGrpSpPr/>
          <p:nvPr/>
        </p:nvGrpSpPr>
        <p:grpSpPr bwMode="ltGray">
          <a:xfrm rot="20939549" flipH="1">
            <a:off x="11256104" y="5792903"/>
            <a:ext cx="453443" cy="897908"/>
            <a:chOff x="468143" y="3850559"/>
            <a:chExt cx="1110029" cy="2198079"/>
          </a:xfrm>
        </p:grpSpPr>
        <p:sp>
          <p:nvSpPr>
            <p:cNvPr id="56" name="Trái tim 31"/>
            <p:cNvSpPr/>
            <p:nvPr/>
          </p:nvSpPr>
          <p:spPr bwMode="ltGray">
            <a:xfrm rot="20624671">
              <a:off x="468143" y="385055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Hình tự do 56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rái tim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rái tim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Hình tự do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Hình tự do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Hình tự do 22"/>
          <p:cNvSpPr/>
          <p:nvPr/>
        </p:nvSpPr>
        <p:spPr>
          <a:xfrm flipH="1">
            <a:off x="7828749" y="6271978"/>
            <a:ext cx="4363251" cy="586022"/>
          </a:xfrm>
          <a:custGeom>
            <a:avLst/>
            <a:gdLst>
              <a:gd name="connsiteX0" fmla="*/ 2609398 w 4292945"/>
              <a:gd name="connsiteY0" fmla="*/ 1127 h 586022"/>
              <a:gd name="connsiteX1" fmla="*/ 54085 w 4292945"/>
              <a:gd name="connsiteY1" fmla="*/ 496906 h 586022"/>
              <a:gd name="connsiteX2" fmla="*/ 0 w 4292945"/>
              <a:gd name="connsiteY2" fmla="*/ 522127 h 586022"/>
              <a:gd name="connsiteX3" fmla="*/ 0 w 4292945"/>
              <a:gd name="connsiteY3" fmla="*/ 586022 h 586022"/>
              <a:gd name="connsiteX4" fmla="*/ 4248386 w 4292945"/>
              <a:gd name="connsiteY4" fmla="*/ 586022 h 586022"/>
              <a:gd name="connsiteX5" fmla="*/ 4285437 w 4292945"/>
              <a:gd name="connsiteY5" fmla="*/ 503727 h 586022"/>
              <a:gd name="connsiteX6" fmla="*/ 4180500 w 4292945"/>
              <a:gd name="connsiteY6" fmla="*/ 265976 h 586022"/>
              <a:gd name="connsiteX7" fmla="*/ 2609398 w 4292945"/>
              <a:gd name="connsiteY7" fmla="*/ 1127 h 586022"/>
              <a:gd name="connsiteX0" fmla="*/ 2609398 w 4363251"/>
              <a:gd name="connsiteY0" fmla="*/ 1127 h 586022"/>
              <a:gd name="connsiteX1" fmla="*/ 54085 w 4363251"/>
              <a:gd name="connsiteY1" fmla="*/ 496906 h 586022"/>
              <a:gd name="connsiteX2" fmla="*/ 0 w 4363251"/>
              <a:gd name="connsiteY2" fmla="*/ 522127 h 586022"/>
              <a:gd name="connsiteX3" fmla="*/ 0 w 4363251"/>
              <a:gd name="connsiteY3" fmla="*/ 586022 h 586022"/>
              <a:gd name="connsiteX4" fmla="*/ 4248386 w 4363251"/>
              <a:gd name="connsiteY4" fmla="*/ 586022 h 586022"/>
              <a:gd name="connsiteX5" fmla="*/ 4285437 w 4363251"/>
              <a:gd name="connsiteY5" fmla="*/ 503727 h 586022"/>
              <a:gd name="connsiteX6" fmla="*/ 4323375 w 4363251"/>
              <a:gd name="connsiteY6" fmla="*/ 265976 h 586022"/>
              <a:gd name="connsiteX7" fmla="*/ 2609398 w 4363251"/>
              <a:gd name="connsiteY7" fmla="*/ 1127 h 58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3251" h="586022">
                <a:moveTo>
                  <a:pt x="2609398" y="1127"/>
                </a:moveTo>
                <a:cubicBezTo>
                  <a:pt x="1792221" y="15641"/>
                  <a:pt x="825621" y="170846"/>
                  <a:pt x="54085" y="496906"/>
                </a:cubicBezTo>
                <a:lnTo>
                  <a:pt x="0" y="522127"/>
                </a:lnTo>
                <a:lnTo>
                  <a:pt x="0" y="586022"/>
                </a:lnTo>
                <a:lnTo>
                  <a:pt x="4248386" y="586022"/>
                </a:lnTo>
                <a:lnTo>
                  <a:pt x="4285437" y="503727"/>
                </a:lnTo>
                <a:cubicBezTo>
                  <a:pt x="4308559" y="404400"/>
                  <a:pt x="4422445" y="320534"/>
                  <a:pt x="4323375" y="265976"/>
                </a:cubicBezTo>
                <a:cubicBezTo>
                  <a:pt x="4067930" y="83447"/>
                  <a:pt x="3324427" y="-11572"/>
                  <a:pt x="2609398" y="1127"/>
                </a:cubicBez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ình tự do 17"/>
          <p:cNvSpPr/>
          <p:nvPr/>
        </p:nvSpPr>
        <p:spPr>
          <a:xfrm flipH="1">
            <a:off x="7857903" y="6454042"/>
            <a:ext cx="2813674" cy="403958"/>
          </a:xfrm>
          <a:custGeom>
            <a:avLst/>
            <a:gdLst>
              <a:gd name="connsiteX0" fmla="*/ 2665553 w 2813674"/>
              <a:gd name="connsiteY0" fmla="*/ 0 h 403958"/>
              <a:gd name="connsiteX1" fmla="*/ 237152 w 2813674"/>
              <a:gd name="connsiteY1" fmla="*/ 349931 h 403958"/>
              <a:gd name="connsiteX2" fmla="*/ 0 w 2813674"/>
              <a:gd name="connsiteY2" fmla="*/ 403958 h 403958"/>
              <a:gd name="connsiteX3" fmla="*/ 2788588 w 2813674"/>
              <a:gd name="connsiteY3" fmla="*/ 403958 h 403958"/>
              <a:gd name="connsiteX4" fmla="*/ 2790509 w 2813674"/>
              <a:gd name="connsiteY4" fmla="*/ 398595 h 403958"/>
              <a:gd name="connsiteX5" fmla="*/ 2665553 w 2813674"/>
              <a:gd name="connsiteY5" fmla="*/ 0 h 40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3674" h="403958">
                <a:moveTo>
                  <a:pt x="2665553" y="0"/>
                </a:moveTo>
                <a:cubicBezTo>
                  <a:pt x="1993044" y="3176"/>
                  <a:pt x="1084294" y="164881"/>
                  <a:pt x="237152" y="349931"/>
                </a:cubicBezTo>
                <a:lnTo>
                  <a:pt x="0" y="403958"/>
                </a:lnTo>
                <a:lnTo>
                  <a:pt x="2788588" y="403958"/>
                </a:lnTo>
                <a:lnTo>
                  <a:pt x="2790509" y="398595"/>
                </a:lnTo>
                <a:cubicBezTo>
                  <a:pt x="2839475" y="209361"/>
                  <a:pt x="2816643" y="53298"/>
                  <a:pt x="2665553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867400" y="381000"/>
            <a:ext cx="5480050" cy="3048000"/>
          </a:xfrm>
        </p:spPr>
        <p:txBody>
          <a:bodyPr anchor="b">
            <a:normAutofit/>
          </a:bodyPr>
          <a:lstStyle>
            <a:lvl1pPr latinLnBrk="0">
              <a:defRPr lang="vi-VN" sz="5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5867400" y="3581401"/>
            <a:ext cx="5480050" cy="762000"/>
          </a:xfrm>
        </p:spPr>
        <p:txBody>
          <a:bodyPr/>
          <a:lstStyle>
            <a:lvl1pPr marL="0" indent="0" latinLnBrk="0"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latinLnBrk="0">
              <a:buNone/>
              <a:defRPr lang="vi-V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vi-V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Hình tự do 21"/>
          <p:cNvSpPr/>
          <p:nvPr/>
        </p:nvSpPr>
        <p:spPr>
          <a:xfrm flipH="1">
            <a:off x="0" y="5903853"/>
            <a:ext cx="9168122" cy="954147"/>
          </a:xfrm>
          <a:custGeom>
            <a:avLst/>
            <a:gdLst>
              <a:gd name="connsiteX0" fmla="*/ 6200016 w 9168122"/>
              <a:gd name="connsiteY0" fmla="*/ 742 h 954147"/>
              <a:gd name="connsiteX1" fmla="*/ 69331 w 9168122"/>
              <a:gd name="connsiteY1" fmla="*/ 915697 h 954147"/>
              <a:gd name="connsiteX2" fmla="*/ 0 w 9168122"/>
              <a:gd name="connsiteY2" fmla="*/ 954147 h 954147"/>
              <a:gd name="connsiteX3" fmla="*/ 9168122 w 9168122"/>
              <a:gd name="connsiteY3" fmla="*/ 954147 h 954147"/>
              <a:gd name="connsiteX4" fmla="*/ 9168122 w 9168122"/>
              <a:gd name="connsiteY4" fmla="*/ 445610 h 954147"/>
              <a:gd name="connsiteX5" fmla="*/ 9098829 w 9168122"/>
              <a:gd name="connsiteY5" fmla="*/ 412514 h 954147"/>
              <a:gd name="connsiteX6" fmla="*/ 6200016 w 9168122"/>
              <a:gd name="connsiteY6" fmla="*/ 742 h 95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8122" h="954147">
                <a:moveTo>
                  <a:pt x="6200016" y="742"/>
                </a:moveTo>
                <a:cubicBezTo>
                  <a:pt x="3908340" y="-19993"/>
                  <a:pt x="1196643" y="396644"/>
                  <a:pt x="69331" y="915697"/>
                </a:cubicBezTo>
                <a:lnTo>
                  <a:pt x="0" y="954147"/>
                </a:lnTo>
                <a:lnTo>
                  <a:pt x="9168122" y="954147"/>
                </a:lnTo>
                <a:lnTo>
                  <a:pt x="9168122" y="445610"/>
                </a:lnTo>
                <a:lnTo>
                  <a:pt x="9098829" y="412514"/>
                </a:lnTo>
                <a:cubicBezTo>
                  <a:pt x="8414059" y="133988"/>
                  <a:pt x="7360931" y="11246"/>
                  <a:pt x="6200016" y="742"/>
                </a:cubicBez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Nhóm 38"/>
          <p:cNvGrpSpPr/>
          <p:nvPr/>
        </p:nvGrpSpPr>
        <p:grpSpPr>
          <a:xfrm rot="359119" flipH="1">
            <a:off x="3532830" y="4466854"/>
            <a:ext cx="748822" cy="256154"/>
            <a:chOff x="11572034" y="6157344"/>
            <a:chExt cx="478917" cy="163826"/>
          </a:xfrm>
        </p:grpSpPr>
        <p:sp>
          <p:nvSpPr>
            <p:cNvPr id="40" name="Trái tim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rái tim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Hình tự do 41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Hình tự do 51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1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1219200" y="1904999"/>
            <a:ext cx="4572000" cy="4038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400800" y="1904999"/>
            <a:ext cx="4572000" cy="403860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C4B3D8-5ADB-4A32-BF23-A92F8A52B91A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hỗ dành sẵn cho Số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E26C7-C0F2-47B8-A1D5-ED66318EE9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3.wdp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ình tự do 26"/>
          <p:cNvSpPr/>
          <p:nvPr userDrawn="1"/>
        </p:nvSpPr>
        <p:spPr bwMode="white">
          <a:xfrm rot="5188121">
            <a:off x="10267612" y="4847770"/>
            <a:ext cx="2155040" cy="1809820"/>
          </a:xfrm>
          <a:custGeom>
            <a:avLst/>
            <a:gdLst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55040 w 2155040"/>
              <a:gd name="connsiteY5" fmla="*/ 1389474 h 1799604"/>
              <a:gd name="connsiteX6" fmla="*/ 2154712 w 2155040"/>
              <a:gd name="connsiteY6" fmla="*/ 1394798 h 1799604"/>
              <a:gd name="connsiteX7" fmla="*/ 2126657 w 2155040"/>
              <a:gd name="connsiteY7" fmla="*/ 1493853 h 1799604"/>
              <a:gd name="connsiteX8" fmla="*/ 1093797 w 2155040"/>
              <a:gd name="connsiteY8" fmla="*/ 1200294 h 1799604"/>
              <a:gd name="connsiteX9" fmla="*/ 2980 w 2155040"/>
              <a:gd name="connsiteY9" fmla="*/ 591891 h 1799604"/>
              <a:gd name="connsiteX0" fmla="*/ 2980 w 2212139"/>
              <a:gd name="connsiteY0" fmla="*/ 591891 h 1799604"/>
              <a:gd name="connsiteX1" fmla="*/ 264327 w 2212139"/>
              <a:gd name="connsiteY1" fmla="*/ 174767 h 1799604"/>
              <a:gd name="connsiteX2" fmla="*/ 167153 w 2212139"/>
              <a:gd name="connsiteY2" fmla="*/ 15546 h 1799604"/>
              <a:gd name="connsiteX3" fmla="*/ 163079 w 2212139"/>
              <a:gd name="connsiteY3" fmla="*/ 0 h 1799604"/>
              <a:gd name="connsiteX4" fmla="*/ 2155040 w 2212139"/>
              <a:gd name="connsiteY4" fmla="*/ 122926 h 1799604"/>
              <a:gd name="connsiteX5" fmla="*/ 2155040 w 2212139"/>
              <a:gd name="connsiteY5" fmla="*/ 1389474 h 1799604"/>
              <a:gd name="connsiteX6" fmla="*/ 2126657 w 2212139"/>
              <a:gd name="connsiteY6" fmla="*/ 1493853 h 1799604"/>
              <a:gd name="connsiteX7" fmla="*/ 1093797 w 2212139"/>
              <a:gd name="connsiteY7" fmla="*/ 1200294 h 1799604"/>
              <a:gd name="connsiteX8" fmla="*/ 2980 w 2212139"/>
              <a:gd name="connsiteY8" fmla="*/ 591891 h 1799604"/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26657 w 2155040"/>
              <a:gd name="connsiteY5" fmla="*/ 1493853 h 1799604"/>
              <a:gd name="connsiteX6" fmla="*/ 1093797 w 2155040"/>
              <a:gd name="connsiteY6" fmla="*/ 1200294 h 1799604"/>
              <a:gd name="connsiteX7" fmla="*/ 2980 w 2155040"/>
              <a:gd name="connsiteY7" fmla="*/ 591891 h 1799604"/>
              <a:gd name="connsiteX0" fmla="*/ 2980 w 2155040"/>
              <a:gd name="connsiteY0" fmla="*/ 591891 h 1809820"/>
              <a:gd name="connsiteX1" fmla="*/ 264327 w 2155040"/>
              <a:gd name="connsiteY1" fmla="*/ 174767 h 1809820"/>
              <a:gd name="connsiteX2" fmla="*/ 167153 w 2155040"/>
              <a:gd name="connsiteY2" fmla="*/ 15546 h 1809820"/>
              <a:gd name="connsiteX3" fmla="*/ 163079 w 2155040"/>
              <a:gd name="connsiteY3" fmla="*/ 0 h 1809820"/>
              <a:gd name="connsiteX4" fmla="*/ 2155040 w 2155040"/>
              <a:gd name="connsiteY4" fmla="*/ 122926 h 1809820"/>
              <a:gd name="connsiteX5" fmla="*/ 2087456 w 2155040"/>
              <a:gd name="connsiteY5" fmla="*/ 1510520 h 1809820"/>
              <a:gd name="connsiteX6" fmla="*/ 1093797 w 2155040"/>
              <a:gd name="connsiteY6" fmla="*/ 1200294 h 1809820"/>
              <a:gd name="connsiteX7" fmla="*/ 2980 w 2155040"/>
              <a:gd name="connsiteY7" fmla="*/ 591891 h 180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5040" h="1809820">
                <a:moveTo>
                  <a:pt x="2980" y="591891"/>
                </a:moveTo>
                <a:cubicBezTo>
                  <a:pt x="18927" y="429188"/>
                  <a:pt x="99680" y="276305"/>
                  <a:pt x="264327" y="174767"/>
                </a:cubicBezTo>
                <a:cubicBezTo>
                  <a:pt x="218534" y="121629"/>
                  <a:pt x="186774" y="68269"/>
                  <a:pt x="167153" y="15546"/>
                </a:cubicBezTo>
                <a:lnTo>
                  <a:pt x="163079" y="0"/>
                </a:lnTo>
                <a:lnTo>
                  <a:pt x="2155040" y="122926"/>
                </a:lnTo>
                <a:lnTo>
                  <a:pt x="2087456" y="1510520"/>
                </a:lnTo>
                <a:cubicBezTo>
                  <a:pt x="1888251" y="1977649"/>
                  <a:pt x="913558" y="1915442"/>
                  <a:pt x="1093797" y="1200294"/>
                </a:cubicBezTo>
                <a:cubicBezTo>
                  <a:pt x="490546" y="1656501"/>
                  <a:pt x="-44862" y="1080001"/>
                  <a:pt x="2980" y="5918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7" name="Hình tự do 16"/>
          <p:cNvSpPr>
            <a:spLocks/>
          </p:cNvSpPr>
          <p:nvPr userDrawn="1"/>
        </p:nvSpPr>
        <p:spPr bwMode="auto">
          <a:xfrm>
            <a:off x="11836087" y="5539858"/>
            <a:ext cx="224104" cy="1105063"/>
          </a:xfrm>
          <a:custGeom>
            <a:avLst/>
            <a:gdLst>
              <a:gd name="T0" fmla="*/ 37 w 72"/>
              <a:gd name="T1" fmla="*/ 128 h 353"/>
              <a:gd name="T2" fmla="*/ 36 w 72"/>
              <a:gd name="T3" fmla="*/ 128 h 353"/>
              <a:gd name="T4" fmla="*/ 37 w 72"/>
              <a:gd name="T5" fmla="*/ 101 h 353"/>
              <a:gd name="T6" fmla="*/ 62 w 72"/>
              <a:gd name="T7" fmla="*/ 81 h 353"/>
              <a:gd name="T8" fmla="*/ 35 w 72"/>
              <a:gd name="T9" fmla="*/ 63 h 353"/>
              <a:gd name="T10" fmla="*/ 33 w 72"/>
              <a:gd name="T11" fmla="*/ 36 h 353"/>
              <a:gd name="T12" fmla="*/ 47 w 72"/>
              <a:gd name="T13" fmla="*/ 16 h 353"/>
              <a:gd name="T14" fmla="*/ 24 w 72"/>
              <a:gd name="T15" fmla="*/ 2 h 353"/>
              <a:gd name="T16" fmla="*/ 5 w 72"/>
              <a:gd name="T17" fmla="*/ 22 h 353"/>
              <a:gd name="T18" fmla="*/ 26 w 72"/>
              <a:gd name="T19" fmla="*/ 37 h 353"/>
              <a:gd name="T20" fmla="*/ 28 w 72"/>
              <a:gd name="T21" fmla="*/ 63 h 353"/>
              <a:gd name="T22" fmla="*/ 6 w 72"/>
              <a:gd name="T23" fmla="*/ 82 h 353"/>
              <a:gd name="T24" fmla="*/ 30 w 72"/>
              <a:gd name="T25" fmla="*/ 101 h 353"/>
              <a:gd name="T26" fmla="*/ 29 w 72"/>
              <a:gd name="T27" fmla="*/ 128 h 353"/>
              <a:gd name="T28" fmla="*/ 0 w 72"/>
              <a:gd name="T29" fmla="*/ 148 h 353"/>
              <a:gd name="T30" fmla="*/ 27 w 72"/>
              <a:gd name="T31" fmla="*/ 170 h 353"/>
              <a:gd name="T32" fmla="*/ 6 w 72"/>
              <a:gd name="T33" fmla="*/ 352 h 353"/>
              <a:gd name="T34" fmla="*/ 13 w 72"/>
              <a:gd name="T35" fmla="*/ 353 h 353"/>
              <a:gd name="T36" fmla="*/ 34 w 72"/>
              <a:gd name="T37" fmla="*/ 171 h 353"/>
              <a:gd name="T38" fmla="*/ 35 w 72"/>
              <a:gd name="T39" fmla="*/ 171 h 353"/>
              <a:gd name="T40" fmla="*/ 71 w 72"/>
              <a:gd name="T41" fmla="*/ 152 h 353"/>
              <a:gd name="T42" fmla="*/ 37 w 72"/>
              <a:gd name="T43" fmla="*/ 128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2" h="353">
                <a:moveTo>
                  <a:pt x="37" y="128"/>
                </a:moveTo>
                <a:cubicBezTo>
                  <a:pt x="37" y="128"/>
                  <a:pt x="36" y="128"/>
                  <a:pt x="36" y="128"/>
                </a:cubicBezTo>
                <a:cubicBezTo>
                  <a:pt x="36" y="119"/>
                  <a:pt x="37" y="110"/>
                  <a:pt x="37" y="101"/>
                </a:cubicBezTo>
                <a:cubicBezTo>
                  <a:pt x="51" y="100"/>
                  <a:pt x="62" y="91"/>
                  <a:pt x="62" y="81"/>
                </a:cubicBezTo>
                <a:cubicBezTo>
                  <a:pt x="61" y="71"/>
                  <a:pt x="50" y="63"/>
                  <a:pt x="35" y="63"/>
                </a:cubicBezTo>
                <a:cubicBezTo>
                  <a:pt x="35" y="54"/>
                  <a:pt x="34" y="45"/>
                  <a:pt x="33" y="36"/>
                </a:cubicBezTo>
                <a:cubicBezTo>
                  <a:pt x="42" y="33"/>
                  <a:pt x="48" y="25"/>
                  <a:pt x="47" y="16"/>
                </a:cubicBezTo>
                <a:cubicBezTo>
                  <a:pt x="46" y="7"/>
                  <a:pt x="35" y="0"/>
                  <a:pt x="24" y="2"/>
                </a:cubicBezTo>
                <a:cubicBezTo>
                  <a:pt x="12" y="3"/>
                  <a:pt x="4" y="12"/>
                  <a:pt x="5" y="22"/>
                </a:cubicBezTo>
                <a:cubicBezTo>
                  <a:pt x="6" y="31"/>
                  <a:pt x="15" y="38"/>
                  <a:pt x="26" y="37"/>
                </a:cubicBezTo>
                <a:cubicBezTo>
                  <a:pt x="27" y="46"/>
                  <a:pt x="28" y="55"/>
                  <a:pt x="28" y="63"/>
                </a:cubicBezTo>
                <a:cubicBezTo>
                  <a:pt x="15" y="65"/>
                  <a:pt x="5" y="73"/>
                  <a:pt x="6" y="82"/>
                </a:cubicBezTo>
                <a:cubicBezTo>
                  <a:pt x="6" y="92"/>
                  <a:pt x="16" y="100"/>
                  <a:pt x="30" y="101"/>
                </a:cubicBezTo>
                <a:cubicBezTo>
                  <a:pt x="30" y="110"/>
                  <a:pt x="30" y="119"/>
                  <a:pt x="29" y="128"/>
                </a:cubicBezTo>
                <a:cubicBezTo>
                  <a:pt x="13" y="130"/>
                  <a:pt x="1" y="137"/>
                  <a:pt x="0" y="148"/>
                </a:cubicBezTo>
                <a:cubicBezTo>
                  <a:pt x="0" y="158"/>
                  <a:pt x="11" y="167"/>
                  <a:pt x="27" y="170"/>
                </a:cubicBezTo>
                <a:cubicBezTo>
                  <a:pt x="22" y="230"/>
                  <a:pt x="12" y="291"/>
                  <a:pt x="6" y="352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8" y="292"/>
                  <a:pt x="29" y="231"/>
                  <a:pt x="34" y="171"/>
                </a:cubicBezTo>
                <a:cubicBezTo>
                  <a:pt x="34" y="171"/>
                  <a:pt x="34" y="171"/>
                  <a:pt x="35" y="171"/>
                </a:cubicBezTo>
                <a:cubicBezTo>
                  <a:pt x="54" y="172"/>
                  <a:pt x="71" y="163"/>
                  <a:pt x="71" y="152"/>
                </a:cubicBezTo>
                <a:cubicBezTo>
                  <a:pt x="72" y="140"/>
                  <a:pt x="57" y="130"/>
                  <a:pt x="37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8" name="Hình tự do 17"/>
          <p:cNvSpPr/>
          <p:nvPr userDrawn="1"/>
        </p:nvSpPr>
        <p:spPr>
          <a:xfrm>
            <a:off x="11575971" y="5545738"/>
            <a:ext cx="91245" cy="1007461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45" h="1007461">
                <a:moveTo>
                  <a:pt x="0" y="15571"/>
                </a:moveTo>
                <a:lnTo>
                  <a:pt x="58075" y="1007461"/>
                </a:lnTo>
                <a:lnTo>
                  <a:pt x="91245" y="1003875"/>
                </a:lnTo>
                <a:lnTo>
                  <a:pt x="30393" y="14481"/>
                </a:lnTo>
                <a:cubicBezTo>
                  <a:pt x="20262" y="14844"/>
                  <a:pt x="2894" y="-19004"/>
                  <a:pt x="0" y="15571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9" name="Hình tự do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0" name="Hình tự do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4" name="Hình tự do 23"/>
          <p:cNvSpPr/>
          <p:nvPr userDrawn="1"/>
        </p:nvSpPr>
        <p:spPr bwMode="white">
          <a:xfrm>
            <a:off x="1" y="3816253"/>
            <a:ext cx="1639369" cy="1750780"/>
          </a:xfrm>
          <a:custGeom>
            <a:avLst/>
            <a:gdLst>
              <a:gd name="connsiteX0" fmla="*/ 0 w 1639369"/>
              <a:gd name="connsiteY0" fmla="*/ 0 h 1750780"/>
              <a:gd name="connsiteX1" fmla="*/ 43408 w 1639369"/>
              <a:gd name="connsiteY1" fmla="*/ 23610 h 1750780"/>
              <a:gd name="connsiteX2" fmla="*/ 163266 w 1639369"/>
              <a:gd name="connsiteY2" fmla="*/ 178718 h 1750780"/>
              <a:gd name="connsiteX3" fmla="*/ 1231254 w 1639369"/>
              <a:gd name="connsiteY3" fmla="*/ 538714 h 1750780"/>
              <a:gd name="connsiteX4" fmla="*/ 871258 w 1639369"/>
              <a:gd name="connsiteY4" fmla="*/ 1534703 h 1750780"/>
              <a:gd name="connsiteX5" fmla="*/ 23721 w 1639369"/>
              <a:gd name="connsiteY5" fmla="*/ 1596718 h 1750780"/>
              <a:gd name="connsiteX6" fmla="*/ 0 w 1639369"/>
              <a:gd name="connsiteY6" fmla="*/ 1566554 h 175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9369" h="1750780">
                <a:moveTo>
                  <a:pt x="0" y="0"/>
                </a:moveTo>
                <a:lnTo>
                  <a:pt x="43408" y="23610"/>
                </a:lnTo>
                <a:cubicBezTo>
                  <a:pt x="93767" y="60219"/>
                  <a:pt x="135266" y="111219"/>
                  <a:pt x="163266" y="178718"/>
                </a:cubicBezTo>
                <a:cubicBezTo>
                  <a:pt x="729260" y="-187278"/>
                  <a:pt x="1281254" y="152718"/>
                  <a:pt x="1231254" y="538714"/>
                </a:cubicBezTo>
                <a:cubicBezTo>
                  <a:pt x="1925246" y="572714"/>
                  <a:pt x="1687249" y="1860699"/>
                  <a:pt x="871258" y="1534703"/>
                </a:cubicBezTo>
                <a:cubicBezTo>
                  <a:pt x="724260" y="1755201"/>
                  <a:pt x="264890" y="1856262"/>
                  <a:pt x="23721" y="1596718"/>
                </a:cubicBezTo>
                <a:lnTo>
                  <a:pt x="0" y="1566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0" name="Hình tự do 22"/>
          <p:cNvSpPr>
            <a:spLocks/>
          </p:cNvSpPr>
          <p:nvPr userDrawn="1"/>
        </p:nvSpPr>
        <p:spPr bwMode="auto">
          <a:xfrm rot="384198">
            <a:off x="781337" y="5136151"/>
            <a:ext cx="173375" cy="124600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  <a:gd name="connsiteX0" fmla="*/ 5882 w 10000"/>
              <a:gd name="connsiteY0" fmla="*/ 3788 h 9964"/>
              <a:gd name="connsiteX1" fmla="*/ 5882 w 10000"/>
              <a:gd name="connsiteY1" fmla="*/ 2989 h 9964"/>
              <a:gd name="connsiteX2" fmla="*/ 9216 w 10000"/>
              <a:gd name="connsiteY2" fmla="*/ 2443 h 9964"/>
              <a:gd name="connsiteX3" fmla="*/ 6078 w 10000"/>
              <a:gd name="connsiteY3" fmla="*/ 1855 h 9964"/>
              <a:gd name="connsiteX4" fmla="*/ 6275 w 10000"/>
              <a:gd name="connsiteY4" fmla="*/ 1098 h 9964"/>
              <a:gd name="connsiteX5" fmla="*/ 9216 w 10000"/>
              <a:gd name="connsiteY5" fmla="*/ 636 h 9964"/>
              <a:gd name="connsiteX6" fmla="*/ 6667 w 10000"/>
              <a:gd name="connsiteY6" fmla="*/ 6 h 9964"/>
              <a:gd name="connsiteX7" fmla="*/ 3333 w 10000"/>
              <a:gd name="connsiteY7" fmla="*/ 468 h 9964"/>
              <a:gd name="connsiteX8" fmla="*/ 5490 w 10000"/>
              <a:gd name="connsiteY8" fmla="*/ 1056 h 9964"/>
              <a:gd name="connsiteX9" fmla="*/ 5098 w 10000"/>
              <a:gd name="connsiteY9" fmla="*/ 1855 h 9964"/>
              <a:gd name="connsiteX10" fmla="*/ 1373 w 10000"/>
              <a:gd name="connsiteY10" fmla="*/ 2401 h 9964"/>
              <a:gd name="connsiteX11" fmla="*/ 4902 w 10000"/>
              <a:gd name="connsiteY11" fmla="*/ 2989 h 9964"/>
              <a:gd name="connsiteX12" fmla="*/ 4902 w 10000"/>
              <a:gd name="connsiteY12" fmla="*/ 3788 h 9964"/>
              <a:gd name="connsiteX13" fmla="*/ 4614 w 10000"/>
              <a:gd name="connsiteY13" fmla="*/ 4470 h 9964"/>
              <a:gd name="connsiteX14" fmla="*/ 0 w 10000"/>
              <a:gd name="connsiteY14" fmla="*/ 4502 h 9964"/>
              <a:gd name="connsiteX15" fmla="*/ 5098 w 10000"/>
              <a:gd name="connsiteY15" fmla="*/ 5048 h 9964"/>
              <a:gd name="connsiteX16" fmla="*/ 5294 w 10000"/>
              <a:gd name="connsiteY16" fmla="*/ 5048 h 9964"/>
              <a:gd name="connsiteX17" fmla="*/ 7843 w 10000"/>
              <a:gd name="connsiteY17" fmla="*/ 9964 h 9964"/>
              <a:gd name="connsiteX18" fmla="*/ 8824 w 10000"/>
              <a:gd name="connsiteY18" fmla="*/ 9922 h 9964"/>
              <a:gd name="connsiteX19" fmla="*/ 6275 w 10000"/>
              <a:gd name="connsiteY19" fmla="*/ 5048 h 9964"/>
              <a:gd name="connsiteX20" fmla="*/ 10000 w 10000"/>
              <a:gd name="connsiteY20" fmla="*/ 4376 h 9964"/>
              <a:gd name="connsiteX21" fmla="*/ 5882 w 10000"/>
              <a:gd name="connsiteY21" fmla="*/ 3788 h 9964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143"/>
              <a:gd name="connsiteY0" fmla="*/ 4545 h 10000"/>
              <a:gd name="connsiteX1" fmla="*/ 5882 w 10143"/>
              <a:gd name="connsiteY1" fmla="*/ 3000 h 10000"/>
              <a:gd name="connsiteX2" fmla="*/ 9216 w 10143"/>
              <a:gd name="connsiteY2" fmla="*/ 2452 h 10000"/>
              <a:gd name="connsiteX3" fmla="*/ 6078 w 10143"/>
              <a:gd name="connsiteY3" fmla="*/ 1862 h 10000"/>
              <a:gd name="connsiteX4" fmla="*/ 6275 w 10143"/>
              <a:gd name="connsiteY4" fmla="*/ 1102 h 10000"/>
              <a:gd name="connsiteX5" fmla="*/ 9216 w 10143"/>
              <a:gd name="connsiteY5" fmla="*/ 638 h 10000"/>
              <a:gd name="connsiteX6" fmla="*/ 6667 w 10143"/>
              <a:gd name="connsiteY6" fmla="*/ 6 h 10000"/>
              <a:gd name="connsiteX7" fmla="*/ 3333 w 10143"/>
              <a:gd name="connsiteY7" fmla="*/ 470 h 10000"/>
              <a:gd name="connsiteX8" fmla="*/ 5490 w 10143"/>
              <a:gd name="connsiteY8" fmla="*/ 1060 h 10000"/>
              <a:gd name="connsiteX9" fmla="*/ 5098 w 10143"/>
              <a:gd name="connsiteY9" fmla="*/ 1862 h 10000"/>
              <a:gd name="connsiteX10" fmla="*/ 1373 w 10143"/>
              <a:gd name="connsiteY10" fmla="*/ 2410 h 10000"/>
              <a:gd name="connsiteX11" fmla="*/ 4902 w 10143"/>
              <a:gd name="connsiteY11" fmla="*/ 3000 h 10000"/>
              <a:gd name="connsiteX12" fmla="*/ 4902 w 10143"/>
              <a:gd name="connsiteY12" fmla="*/ 3802 h 10000"/>
              <a:gd name="connsiteX13" fmla="*/ 4614 w 10143"/>
              <a:gd name="connsiteY13" fmla="*/ 4486 h 10000"/>
              <a:gd name="connsiteX14" fmla="*/ 0 w 10143"/>
              <a:gd name="connsiteY14" fmla="*/ 4518 h 10000"/>
              <a:gd name="connsiteX15" fmla="*/ 5098 w 10143"/>
              <a:gd name="connsiteY15" fmla="*/ 5066 h 10000"/>
              <a:gd name="connsiteX16" fmla="*/ 5294 w 10143"/>
              <a:gd name="connsiteY16" fmla="*/ 5066 h 10000"/>
              <a:gd name="connsiteX17" fmla="*/ 7843 w 10143"/>
              <a:gd name="connsiteY17" fmla="*/ 10000 h 10000"/>
              <a:gd name="connsiteX18" fmla="*/ 8824 w 10143"/>
              <a:gd name="connsiteY18" fmla="*/ 9958 h 10000"/>
              <a:gd name="connsiteX19" fmla="*/ 6275 w 10143"/>
              <a:gd name="connsiteY19" fmla="*/ 5066 h 10000"/>
              <a:gd name="connsiteX20" fmla="*/ 10000 w 10143"/>
              <a:gd name="connsiteY20" fmla="*/ 4392 h 10000"/>
              <a:gd name="connsiteX21" fmla="*/ 5882 w 10143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467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467 h 10000"/>
              <a:gd name="connsiteX0" fmla="*/ 5330 w 9448"/>
              <a:gd name="connsiteY0" fmla="*/ 4467 h 10000"/>
              <a:gd name="connsiteX1" fmla="*/ 5330 w 9448"/>
              <a:gd name="connsiteY1" fmla="*/ 3000 h 10000"/>
              <a:gd name="connsiteX2" fmla="*/ 8664 w 9448"/>
              <a:gd name="connsiteY2" fmla="*/ 2452 h 10000"/>
              <a:gd name="connsiteX3" fmla="*/ 5526 w 9448"/>
              <a:gd name="connsiteY3" fmla="*/ 1862 h 10000"/>
              <a:gd name="connsiteX4" fmla="*/ 5723 w 9448"/>
              <a:gd name="connsiteY4" fmla="*/ 1102 h 10000"/>
              <a:gd name="connsiteX5" fmla="*/ 8664 w 9448"/>
              <a:gd name="connsiteY5" fmla="*/ 638 h 10000"/>
              <a:gd name="connsiteX6" fmla="*/ 6115 w 9448"/>
              <a:gd name="connsiteY6" fmla="*/ 6 h 10000"/>
              <a:gd name="connsiteX7" fmla="*/ 2781 w 9448"/>
              <a:gd name="connsiteY7" fmla="*/ 470 h 10000"/>
              <a:gd name="connsiteX8" fmla="*/ 4938 w 9448"/>
              <a:gd name="connsiteY8" fmla="*/ 1060 h 10000"/>
              <a:gd name="connsiteX9" fmla="*/ 4546 w 9448"/>
              <a:gd name="connsiteY9" fmla="*/ 1862 h 10000"/>
              <a:gd name="connsiteX10" fmla="*/ 821 w 9448"/>
              <a:gd name="connsiteY10" fmla="*/ 2410 h 10000"/>
              <a:gd name="connsiteX11" fmla="*/ 4350 w 9448"/>
              <a:gd name="connsiteY11" fmla="*/ 3000 h 10000"/>
              <a:gd name="connsiteX12" fmla="*/ 4350 w 9448"/>
              <a:gd name="connsiteY12" fmla="*/ 3802 h 10000"/>
              <a:gd name="connsiteX13" fmla="*/ 4522 w 9448"/>
              <a:gd name="connsiteY13" fmla="*/ 4505 h 10000"/>
              <a:gd name="connsiteX14" fmla="*/ 0 w 9448"/>
              <a:gd name="connsiteY14" fmla="*/ 4538 h 10000"/>
              <a:gd name="connsiteX15" fmla="*/ 4546 w 9448"/>
              <a:gd name="connsiteY15" fmla="*/ 5066 h 10000"/>
              <a:gd name="connsiteX16" fmla="*/ 4742 w 9448"/>
              <a:gd name="connsiteY16" fmla="*/ 5066 h 10000"/>
              <a:gd name="connsiteX17" fmla="*/ 7291 w 9448"/>
              <a:gd name="connsiteY17" fmla="*/ 10000 h 10000"/>
              <a:gd name="connsiteX18" fmla="*/ 8272 w 9448"/>
              <a:gd name="connsiteY18" fmla="*/ 9958 h 10000"/>
              <a:gd name="connsiteX19" fmla="*/ 5723 w 9448"/>
              <a:gd name="connsiteY19" fmla="*/ 5066 h 10000"/>
              <a:gd name="connsiteX20" fmla="*/ 9448 w 9448"/>
              <a:gd name="connsiteY20" fmla="*/ 4392 h 10000"/>
              <a:gd name="connsiteX21" fmla="*/ 5330 w 9448"/>
              <a:gd name="connsiteY21" fmla="*/ 4467 h 10000"/>
              <a:gd name="connsiteX0" fmla="*/ 5641 w 9192"/>
              <a:gd name="connsiteY0" fmla="*/ 4467 h 10000"/>
              <a:gd name="connsiteX1" fmla="*/ 5641 w 9192"/>
              <a:gd name="connsiteY1" fmla="*/ 3000 h 10000"/>
              <a:gd name="connsiteX2" fmla="*/ 9170 w 9192"/>
              <a:gd name="connsiteY2" fmla="*/ 2452 h 10000"/>
              <a:gd name="connsiteX3" fmla="*/ 5849 w 9192"/>
              <a:gd name="connsiteY3" fmla="*/ 1862 h 10000"/>
              <a:gd name="connsiteX4" fmla="*/ 6057 w 9192"/>
              <a:gd name="connsiteY4" fmla="*/ 1102 h 10000"/>
              <a:gd name="connsiteX5" fmla="*/ 9170 w 9192"/>
              <a:gd name="connsiteY5" fmla="*/ 638 h 10000"/>
              <a:gd name="connsiteX6" fmla="*/ 6472 w 9192"/>
              <a:gd name="connsiteY6" fmla="*/ 6 h 10000"/>
              <a:gd name="connsiteX7" fmla="*/ 2943 w 9192"/>
              <a:gd name="connsiteY7" fmla="*/ 470 h 10000"/>
              <a:gd name="connsiteX8" fmla="*/ 5227 w 9192"/>
              <a:gd name="connsiteY8" fmla="*/ 1060 h 10000"/>
              <a:gd name="connsiteX9" fmla="*/ 4812 w 9192"/>
              <a:gd name="connsiteY9" fmla="*/ 1862 h 10000"/>
              <a:gd name="connsiteX10" fmla="*/ 869 w 9192"/>
              <a:gd name="connsiteY10" fmla="*/ 2410 h 10000"/>
              <a:gd name="connsiteX11" fmla="*/ 4604 w 9192"/>
              <a:gd name="connsiteY11" fmla="*/ 3000 h 10000"/>
              <a:gd name="connsiteX12" fmla="*/ 4604 w 9192"/>
              <a:gd name="connsiteY12" fmla="*/ 3802 h 10000"/>
              <a:gd name="connsiteX13" fmla="*/ 4786 w 9192"/>
              <a:gd name="connsiteY13" fmla="*/ 4505 h 10000"/>
              <a:gd name="connsiteX14" fmla="*/ 0 w 9192"/>
              <a:gd name="connsiteY14" fmla="*/ 4538 h 10000"/>
              <a:gd name="connsiteX15" fmla="*/ 4812 w 9192"/>
              <a:gd name="connsiteY15" fmla="*/ 5066 h 10000"/>
              <a:gd name="connsiteX16" fmla="*/ 5019 w 9192"/>
              <a:gd name="connsiteY16" fmla="*/ 5066 h 10000"/>
              <a:gd name="connsiteX17" fmla="*/ 7717 w 9192"/>
              <a:gd name="connsiteY17" fmla="*/ 10000 h 10000"/>
              <a:gd name="connsiteX18" fmla="*/ 8755 w 9192"/>
              <a:gd name="connsiteY18" fmla="*/ 9958 h 10000"/>
              <a:gd name="connsiteX19" fmla="*/ 6057 w 9192"/>
              <a:gd name="connsiteY19" fmla="*/ 5066 h 10000"/>
              <a:gd name="connsiteX20" fmla="*/ 9123 w 9192"/>
              <a:gd name="connsiteY20" fmla="*/ 4587 h 10000"/>
              <a:gd name="connsiteX21" fmla="*/ 5641 w 9192"/>
              <a:gd name="connsiteY21" fmla="*/ 4467 h 10000"/>
              <a:gd name="connsiteX0" fmla="*/ 6137 w 10000"/>
              <a:gd name="connsiteY0" fmla="*/ 4467 h 10000"/>
              <a:gd name="connsiteX1" fmla="*/ 6137 w 10000"/>
              <a:gd name="connsiteY1" fmla="*/ 3000 h 10000"/>
              <a:gd name="connsiteX2" fmla="*/ 9976 w 10000"/>
              <a:gd name="connsiteY2" fmla="*/ 2452 h 10000"/>
              <a:gd name="connsiteX3" fmla="*/ 6363 w 10000"/>
              <a:gd name="connsiteY3" fmla="*/ 1862 h 10000"/>
              <a:gd name="connsiteX4" fmla="*/ 6589 w 10000"/>
              <a:gd name="connsiteY4" fmla="*/ 1102 h 10000"/>
              <a:gd name="connsiteX5" fmla="*/ 9976 w 10000"/>
              <a:gd name="connsiteY5" fmla="*/ 638 h 10000"/>
              <a:gd name="connsiteX6" fmla="*/ 7041 w 10000"/>
              <a:gd name="connsiteY6" fmla="*/ 6 h 10000"/>
              <a:gd name="connsiteX7" fmla="*/ 3202 w 10000"/>
              <a:gd name="connsiteY7" fmla="*/ 470 h 10000"/>
              <a:gd name="connsiteX8" fmla="*/ 5686 w 10000"/>
              <a:gd name="connsiteY8" fmla="*/ 1060 h 10000"/>
              <a:gd name="connsiteX9" fmla="*/ 5235 w 10000"/>
              <a:gd name="connsiteY9" fmla="*/ 1862 h 10000"/>
              <a:gd name="connsiteX10" fmla="*/ 945 w 10000"/>
              <a:gd name="connsiteY10" fmla="*/ 2410 h 10000"/>
              <a:gd name="connsiteX11" fmla="*/ 5009 w 10000"/>
              <a:gd name="connsiteY11" fmla="*/ 3000 h 10000"/>
              <a:gd name="connsiteX12" fmla="*/ 5009 w 10000"/>
              <a:gd name="connsiteY12" fmla="*/ 3802 h 10000"/>
              <a:gd name="connsiteX13" fmla="*/ 5207 w 10000"/>
              <a:gd name="connsiteY13" fmla="*/ 4505 h 10000"/>
              <a:gd name="connsiteX14" fmla="*/ 0 w 10000"/>
              <a:gd name="connsiteY14" fmla="*/ 4538 h 10000"/>
              <a:gd name="connsiteX15" fmla="*/ 5235 w 10000"/>
              <a:gd name="connsiteY15" fmla="*/ 5066 h 10000"/>
              <a:gd name="connsiteX16" fmla="*/ 5460 w 10000"/>
              <a:gd name="connsiteY16" fmla="*/ 5066 h 10000"/>
              <a:gd name="connsiteX17" fmla="*/ 8395 w 10000"/>
              <a:gd name="connsiteY17" fmla="*/ 10000 h 10000"/>
              <a:gd name="connsiteX18" fmla="*/ 9525 w 10000"/>
              <a:gd name="connsiteY18" fmla="*/ 9958 h 10000"/>
              <a:gd name="connsiteX19" fmla="*/ 6589 w 10000"/>
              <a:gd name="connsiteY19" fmla="*/ 5066 h 10000"/>
              <a:gd name="connsiteX20" fmla="*/ 9925 w 10000"/>
              <a:gd name="connsiteY20" fmla="*/ 4587 h 10000"/>
              <a:gd name="connsiteX21" fmla="*/ 6137 w 10000"/>
              <a:gd name="connsiteY21" fmla="*/ 4467 h 10000"/>
              <a:gd name="connsiteX0" fmla="*/ 5192 w 9055"/>
              <a:gd name="connsiteY0" fmla="*/ 4467 h 10000"/>
              <a:gd name="connsiteX1" fmla="*/ 5192 w 9055"/>
              <a:gd name="connsiteY1" fmla="*/ 3000 h 10000"/>
              <a:gd name="connsiteX2" fmla="*/ 9031 w 9055"/>
              <a:gd name="connsiteY2" fmla="*/ 2452 h 10000"/>
              <a:gd name="connsiteX3" fmla="*/ 5418 w 9055"/>
              <a:gd name="connsiteY3" fmla="*/ 1862 h 10000"/>
              <a:gd name="connsiteX4" fmla="*/ 5644 w 9055"/>
              <a:gd name="connsiteY4" fmla="*/ 1102 h 10000"/>
              <a:gd name="connsiteX5" fmla="*/ 9031 w 9055"/>
              <a:gd name="connsiteY5" fmla="*/ 638 h 10000"/>
              <a:gd name="connsiteX6" fmla="*/ 6096 w 9055"/>
              <a:gd name="connsiteY6" fmla="*/ 6 h 10000"/>
              <a:gd name="connsiteX7" fmla="*/ 2257 w 9055"/>
              <a:gd name="connsiteY7" fmla="*/ 470 h 10000"/>
              <a:gd name="connsiteX8" fmla="*/ 4741 w 9055"/>
              <a:gd name="connsiteY8" fmla="*/ 1060 h 10000"/>
              <a:gd name="connsiteX9" fmla="*/ 4290 w 9055"/>
              <a:gd name="connsiteY9" fmla="*/ 1862 h 10000"/>
              <a:gd name="connsiteX10" fmla="*/ 0 w 9055"/>
              <a:gd name="connsiteY10" fmla="*/ 2410 h 10000"/>
              <a:gd name="connsiteX11" fmla="*/ 4064 w 9055"/>
              <a:gd name="connsiteY11" fmla="*/ 3000 h 10000"/>
              <a:gd name="connsiteX12" fmla="*/ 4064 w 9055"/>
              <a:gd name="connsiteY12" fmla="*/ 3802 h 10000"/>
              <a:gd name="connsiteX13" fmla="*/ 4262 w 9055"/>
              <a:gd name="connsiteY13" fmla="*/ 4505 h 10000"/>
              <a:gd name="connsiteX14" fmla="*/ 327 w 9055"/>
              <a:gd name="connsiteY14" fmla="*/ 4558 h 10000"/>
              <a:gd name="connsiteX15" fmla="*/ 4290 w 9055"/>
              <a:gd name="connsiteY15" fmla="*/ 5066 h 10000"/>
              <a:gd name="connsiteX16" fmla="*/ 4515 w 9055"/>
              <a:gd name="connsiteY16" fmla="*/ 5066 h 10000"/>
              <a:gd name="connsiteX17" fmla="*/ 7450 w 9055"/>
              <a:gd name="connsiteY17" fmla="*/ 10000 h 10000"/>
              <a:gd name="connsiteX18" fmla="*/ 8580 w 9055"/>
              <a:gd name="connsiteY18" fmla="*/ 9958 h 10000"/>
              <a:gd name="connsiteX19" fmla="*/ 5644 w 9055"/>
              <a:gd name="connsiteY19" fmla="*/ 5066 h 10000"/>
              <a:gd name="connsiteX20" fmla="*/ 8980 w 9055"/>
              <a:gd name="connsiteY20" fmla="*/ 4587 h 10000"/>
              <a:gd name="connsiteX21" fmla="*/ 5192 w 9055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3933 w 10000"/>
              <a:gd name="connsiteY15" fmla="*/ 5359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7017 w 11283"/>
              <a:gd name="connsiteY0" fmla="*/ 4467 h 10000"/>
              <a:gd name="connsiteX1" fmla="*/ 7017 w 11283"/>
              <a:gd name="connsiteY1" fmla="*/ 3000 h 10000"/>
              <a:gd name="connsiteX2" fmla="*/ 11256 w 11283"/>
              <a:gd name="connsiteY2" fmla="*/ 2452 h 10000"/>
              <a:gd name="connsiteX3" fmla="*/ 7266 w 11283"/>
              <a:gd name="connsiteY3" fmla="*/ 1862 h 10000"/>
              <a:gd name="connsiteX4" fmla="*/ 7516 w 11283"/>
              <a:gd name="connsiteY4" fmla="*/ 1102 h 10000"/>
              <a:gd name="connsiteX5" fmla="*/ 11256 w 11283"/>
              <a:gd name="connsiteY5" fmla="*/ 638 h 10000"/>
              <a:gd name="connsiteX6" fmla="*/ 8015 w 11283"/>
              <a:gd name="connsiteY6" fmla="*/ 6 h 10000"/>
              <a:gd name="connsiteX7" fmla="*/ 3776 w 11283"/>
              <a:gd name="connsiteY7" fmla="*/ 470 h 10000"/>
              <a:gd name="connsiteX8" fmla="*/ 6519 w 11283"/>
              <a:gd name="connsiteY8" fmla="*/ 1060 h 10000"/>
              <a:gd name="connsiteX9" fmla="*/ 6021 w 11283"/>
              <a:gd name="connsiteY9" fmla="*/ 1862 h 10000"/>
              <a:gd name="connsiteX10" fmla="*/ 1283 w 11283"/>
              <a:gd name="connsiteY10" fmla="*/ 2410 h 10000"/>
              <a:gd name="connsiteX11" fmla="*/ 5771 w 11283"/>
              <a:gd name="connsiteY11" fmla="*/ 3000 h 10000"/>
              <a:gd name="connsiteX12" fmla="*/ 5990 w 11283"/>
              <a:gd name="connsiteY12" fmla="*/ 4505 h 10000"/>
              <a:gd name="connsiteX13" fmla="*/ 1644 w 11283"/>
              <a:gd name="connsiteY13" fmla="*/ 4558 h 10000"/>
              <a:gd name="connsiteX14" fmla="*/ 168 w 11283"/>
              <a:gd name="connsiteY14" fmla="*/ 5105 h 10000"/>
              <a:gd name="connsiteX15" fmla="*/ 5216 w 11283"/>
              <a:gd name="connsiteY15" fmla="*/ 5359 h 10000"/>
              <a:gd name="connsiteX16" fmla="*/ 9510 w 11283"/>
              <a:gd name="connsiteY16" fmla="*/ 10000 h 10000"/>
              <a:gd name="connsiteX17" fmla="*/ 10758 w 11283"/>
              <a:gd name="connsiteY17" fmla="*/ 9958 h 10000"/>
              <a:gd name="connsiteX18" fmla="*/ 7516 w 11283"/>
              <a:gd name="connsiteY18" fmla="*/ 5066 h 10000"/>
              <a:gd name="connsiteX19" fmla="*/ 11200 w 11283"/>
              <a:gd name="connsiteY19" fmla="*/ 4587 h 10000"/>
              <a:gd name="connsiteX20" fmla="*/ 7017 w 11283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3933 w 10000"/>
              <a:gd name="connsiteY14" fmla="*/ 5359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481 w 9747"/>
              <a:gd name="connsiteY0" fmla="*/ 4565 h 10000"/>
              <a:gd name="connsiteX1" fmla="*/ 5481 w 9747"/>
              <a:gd name="connsiteY1" fmla="*/ 3000 h 10000"/>
              <a:gd name="connsiteX2" fmla="*/ 9720 w 9747"/>
              <a:gd name="connsiteY2" fmla="*/ 2452 h 10000"/>
              <a:gd name="connsiteX3" fmla="*/ 5730 w 9747"/>
              <a:gd name="connsiteY3" fmla="*/ 1862 h 10000"/>
              <a:gd name="connsiteX4" fmla="*/ 5980 w 9747"/>
              <a:gd name="connsiteY4" fmla="*/ 1102 h 10000"/>
              <a:gd name="connsiteX5" fmla="*/ 9720 w 9747"/>
              <a:gd name="connsiteY5" fmla="*/ 638 h 10000"/>
              <a:gd name="connsiteX6" fmla="*/ 6479 w 9747"/>
              <a:gd name="connsiteY6" fmla="*/ 6 h 10000"/>
              <a:gd name="connsiteX7" fmla="*/ 2240 w 9747"/>
              <a:gd name="connsiteY7" fmla="*/ 470 h 10000"/>
              <a:gd name="connsiteX8" fmla="*/ 4983 w 9747"/>
              <a:gd name="connsiteY8" fmla="*/ 1060 h 10000"/>
              <a:gd name="connsiteX9" fmla="*/ 4485 w 9747"/>
              <a:gd name="connsiteY9" fmla="*/ 1862 h 10000"/>
              <a:gd name="connsiteX10" fmla="*/ 4235 w 9747"/>
              <a:gd name="connsiteY10" fmla="*/ 3000 h 10000"/>
              <a:gd name="connsiteX11" fmla="*/ 4571 w 9747"/>
              <a:gd name="connsiteY11" fmla="*/ 4642 h 10000"/>
              <a:gd name="connsiteX12" fmla="*/ 108 w 9747"/>
              <a:gd name="connsiteY12" fmla="*/ 4558 h 10000"/>
              <a:gd name="connsiteX13" fmla="*/ 3914 w 9747"/>
              <a:gd name="connsiteY13" fmla="*/ 5105 h 10000"/>
              <a:gd name="connsiteX14" fmla="*/ 7974 w 9747"/>
              <a:gd name="connsiteY14" fmla="*/ 10000 h 10000"/>
              <a:gd name="connsiteX15" fmla="*/ 9222 w 9747"/>
              <a:gd name="connsiteY15" fmla="*/ 9958 h 10000"/>
              <a:gd name="connsiteX16" fmla="*/ 5980 w 9747"/>
              <a:gd name="connsiteY16" fmla="*/ 5066 h 10000"/>
              <a:gd name="connsiteX17" fmla="*/ 9664 w 9747"/>
              <a:gd name="connsiteY17" fmla="*/ 4587 h 10000"/>
              <a:gd name="connsiteX18" fmla="*/ 5481 w 9747"/>
              <a:gd name="connsiteY18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345 w 10000"/>
              <a:gd name="connsiteY9" fmla="*/ 3000 h 10000"/>
              <a:gd name="connsiteX10" fmla="*/ 4690 w 10000"/>
              <a:gd name="connsiteY10" fmla="*/ 4642 h 10000"/>
              <a:gd name="connsiteX11" fmla="*/ 111 w 10000"/>
              <a:gd name="connsiteY11" fmla="*/ 4558 h 10000"/>
              <a:gd name="connsiteX12" fmla="*/ 4016 w 10000"/>
              <a:gd name="connsiteY12" fmla="*/ 5105 h 10000"/>
              <a:gd name="connsiteX13" fmla="*/ 8181 w 10000"/>
              <a:gd name="connsiteY13" fmla="*/ 10000 h 10000"/>
              <a:gd name="connsiteX14" fmla="*/ 9461 w 10000"/>
              <a:gd name="connsiteY14" fmla="*/ 9958 h 10000"/>
              <a:gd name="connsiteX15" fmla="*/ 6135 w 10000"/>
              <a:gd name="connsiteY15" fmla="*/ 5066 h 10000"/>
              <a:gd name="connsiteX16" fmla="*/ 9915 w 10000"/>
              <a:gd name="connsiteY16" fmla="*/ 4587 h 10000"/>
              <a:gd name="connsiteX17" fmla="*/ 5623 w 10000"/>
              <a:gd name="connsiteY17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690 w 10000"/>
              <a:gd name="connsiteY9" fmla="*/ 4642 h 10000"/>
              <a:gd name="connsiteX10" fmla="*/ 111 w 10000"/>
              <a:gd name="connsiteY10" fmla="*/ 4558 h 10000"/>
              <a:gd name="connsiteX11" fmla="*/ 4016 w 10000"/>
              <a:gd name="connsiteY11" fmla="*/ 5105 h 10000"/>
              <a:gd name="connsiteX12" fmla="*/ 8181 w 10000"/>
              <a:gd name="connsiteY12" fmla="*/ 10000 h 10000"/>
              <a:gd name="connsiteX13" fmla="*/ 9461 w 10000"/>
              <a:gd name="connsiteY13" fmla="*/ 9958 h 10000"/>
              <a:gd name="connsiteX14" fmla="*/ 6135 w 10000"/>
              <a:gd name="connsiteY14" fmla="*/ 5066 h 10000"/>
              <a:gd name="connsiteX15" fmla="*/ 9915 w 10000"/>
              <a:gd name="connsiteY15" fmla="*/ 4587 h 10000"/>
              <a:gd name="connsiteX16" fmla="*/ 5623 w 10000"/>
              <a:gd name="connsiteY16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5112 w 10000"/>
              <a:gd name="connsiteY6" fmla="*/ 1060 h 10000"/>
              <a:gd name="connsiteX7" fmla="*/ 4601 w 10000"/>
              <a:gd name="connsiteY7" fmla="*/ 1862 h 10000"/>
              <a:gd name="connsiteX8" fmla="*/ 4690 w 10000"/>
              <a:gd name="connsiteY8" fmla="*/ 4642 h 10000"/>
              <a:gd name="connsiteX9" fmla="*/ 111 w 10000"/>
              <a:gd name="connsiteY9" fmla="*/ 4558 h 10000"/>
              <a:gd name="connsiteX10" fmla="*/ 4016 w 10000"/>
              <a:gd name="connsiteY10" fmla="*/ 5105 h 10000"/>
              <a:gd name="connsiteX11" fmla="*/ 8181 w 10000"/>
              <a:gd name="connsiteY11" fmla="*/ 10000 h 10000"/>
              <a:gd name="connsiteX12" fmla="*/ 9461 w 10000"/>
              <a:gd name="connsiteY12" fmla="*/ 9958 h 10000"/>
              <a:gd name="connsiteX13" fmla="*/ 6135 w 10000"/>
              <a:gd name="connsiteY13" fmla="*/ 5066 h 10000"/>
              <a:gd name="connsiteX14" fmla="*/ 9915 w 10000"/>
              <a:gd name="connsiteY14" fmla="*/ 4587 h 10000"/>
              <a:gd name="connsiteX15" fmla="*/ 5623 w 10000"/>
              <a:gd name="connsiteY15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4601 w 10000"/>
              <a:gd name="connsiteY6" fmla="*/ 1862 h 10000"/>
              <a:gd name="connsiteX7" fmla="*/ 4690 w 10000"/>
              <a:gd name="connsiteY7" fmla="*/ 4642 h 10000"/>
              <a:gd name="connsiteX8" fmla="*/ 111 w 10000"/>
              <a:gd name="connsiteY8" fmla="*/ 4558 h 10000"/>
              <a:gd name="connsiteX9" fmla="*/ 4016 w 10000"/>
              <a:gd name="connsiteY9" fmla="*/ 5105 h 10000"/>
              <a:gd name="connsiteX10" fmla="*/ 8181 w 10000"/>
              <a:gd name="connsiteY10" fmla="*/ 10000 h 10000"/>
              <a:gd name="connsiteX11" fmla="*/ 9461 w 10000"/>
              <a:gd name="connsiteY11" fmla="*/ 9958 h 10000"/>
              <a:gd name="connsiteX12" fmla="*/ 6135 w 10000"/>
              <a:gd name="connsiteY12" fmla="*/ 5066 h 10000"/>
              <a:gd name="connsiteX13" fmla="*/ 9915 w 10000"/>
              <a:gd name="connsiteY13" fmla="*/ 4587 h 10000"/>
              <a:gd name="connsiteX14" fmla="*/ 5623 w 10000"/>
              <a:gd name="connsiteY14" fmla="*/ 4565 h 10000"/>
              <a:gd name="connsiteX0" fmla="*/ 5623 w 9989"/>
              <a:gd name="connsiteY0" fmla="*/ 4603 h 10038"/>
              <a:gd name="connsiteX1" fmla="*/ 5879 w 9989"/>
              <a:gd name="connsiteY1" fmla="*/ 1900 h 10038"/>
              <a:gd name="connsiteX2" fmla="*/ 6135 w 9989"/>
              <a:gd name="connsiteY2" fmla="*/ 1140 h 10038"/>
              <a:gd name="connsiteX3" fmla="*/ 9972 w 9989"/>
              <a:gd name="connsiteY3" fmla="*/ 676 h 10038"/>
              <a:gd name="connsiteX4" fmla="*/ 6647 w 9989"/>
              <a:gd name="connsiteY4" fmla="*/ 44 h 10038"/>
              <a:gd name="connsiteX5" fmla="*/ 4601 w 9989"/>
              <a:gd name="connsiteY5" fmla="*/ 1900 h 10038"/>
              <a:gd name="connsiteX6" fmla="*/ 4690 w 9989"/>
              <a:gd name="connsiteY6" fmla="*/ 4680 h 10038"/>
              <a:gd name="connsiteX7" fmla="*/ 111 w 9989"/>
              <a:gd name="connsiteY7" fmla="*/ 4596 h 10038"/>
              <a:gd name="connsiteX8" fmla="*/ 4016 w 9989"/>
              <a:gd name="connsiteY8" fmla="*/ 5143 h 10038"/>
              <a:gd name="connsiteX9" fmla="*/ 8181 w 9989"/>
              <a:gd name="connsiteY9" fmla="*/ 10038 h 10038"/>
              <a:gd name="connsiteX10" fmla="*/ 9461 w 9989"/>
              <a:gd name="connsiteY10" fmla="*/ 9996 h 10038"/>
              <a:gd name="connsiteX11" fmla="*/ 6135 w 9989"/>
              <a:gd name="connsiteY11" fmla="*/ 5104 h 10038"/>
              <a:gd name="connsiteX12" fmla="*/ 9915 w 9989"/>
              <a:gd name="connsiteY12" fmla="*/ 4625 h 10038"/>
              <a:gd name="connsiteX13" fmla="*/ 5623 w 9989"/>
              <a:gd name="connsiteY13" fmla="*/ 4603 h 10038"/>
              <a:gd name="connsiteX0" fmla="*/ 5629 w 9974"/>
              <a:gd name="connsiteY0" fmla="*/ 4554 h 9968"/>
              <a:gd name="connsiteX1" fmla="*/ 5885 w 9974"/>
              <a:gd name="connsiteY1" fmla="*/ 1861 h 9968"/>
              <a:gd name="connsiteX2" fmla="*/ 6142 w 9974"/>
              <a:gd name="connsiteY2" fmla="*/ 1104 h 9968"/>
              <a:gd name="connsiteX3" fmla="*/ 6654 w 9974"/>
              <a:gd name="connsiteY3" fmla="*/ 12 h 9968"/>
              <a:gd name="connsiteX4" fmla="*/ 4606 w 9974"/>
              <a:gd name="connsiteY4" fmla="*/ 1861 h 9968"/>
              <a:gd name="connsiteX5" fmla="*/ 4695 w 9974"/>
              <a:gd name="connsiteY5" fmla="*/ 4630 h 9968"/>
              <a:gd name="connsiteX6" fmla="*/ 111 w 9974"/>
              <a:gd name="connsiteY6" fmla="*/ 4547 h 9968"/>
              <a:gd name="connsiteX7" fmla="*/ 4020 w 9974"/>
              <a:gd name="connsiteY7" fmla="*/ 5092 h 9968"/>
              <a:gd name="connsiteX8" fmla="*/ 8190 w 9974"/>
              <a:gd name="connsiteY8" fmla="*/ 9968 h 9968"/>
              <a:gd name="connsiteX9" fmla="*/ 9471 w 9974"/>
              <a:gd name="connsiteY9" fmla="*/ 9926 h 9968"/>
              <a:gd name="connsiteX10" fmla="*/ 6142 w 9974"/>
              <a:gd name="connsiteY10" fmla="*/ 5053 h 9968"/>
              <a:gd name="connsiteX11" fmla="*/ 9926 w 9974"/>
              <a:gd name="connsiteY11" fmla="*/ 4575 h 9968"/>
              <a:gd name="connsiteX12" fmla="*/ 5629 w 9974"/>
              <a:gd name="connsiteY12" fmla="*/ 4554 h 9968"/>
              <a:gd name="connsiteX0" fmla="*/ 5644 w 10000"/>
              <a:gd name="connsiteY0" fmla="*/ 3461 h 8892"/>
              <a:gd name="connsiteX1" fmla="*/ 5900 w 10000"/>
              <a:gd name="connsiteY1" fmla="*/ 759 h 8892"/>
              <a:gd name="connsiteX2" fmla="*/ 6158 w 10000"/>
              <a:gd name="connsiteY2" fmla="*/ 0 h 8892"/>
              <a:gd name="connsiteX3" fmla="*/ 4618 w 10000"/>
              <a:gd name="connsiteY3" fmla="*/ 759 h 8892"/>
              <a:gd name="connsiteX4" fmla="*/ 4707 w 10000"/>
              <a:gd name="connsiteY4" fmla="*/ 3537 h 8892"/>
              <a:gd name="connsiteX5" fmla="*/ 111 w 10000"/>
              <a:gd name="connsiteY5" fmla="*/ 3454 h 8892"/>
              <a:gd name="connsiteX6" fmla="*/ 4030 w 10000"/>
              <a:gd name="connsiteY6" fmla="*/ 4000 h 8892"/>
              <a:gd name="connsiteX7" fmla="*/ 8211 w 10000"/>
              <a:gd name="connsiteY7" fmla="*/ 8892 h 8892"/>
              <a:gd name="connsiteX8" fmla="*/ 9496 w 10000"/>
              <a:gd name="connsiteY8" fmla="*/ 8850 h 8892"/>
              <a:gd name="connsiteX9" fmla="*/ 6158 w 10000"/>
              <a:gd name="connsiteY9" fmla="*/ 3961 h 8892"/>
              <a:gd name="connsiteX10" fmla="*/ 9952 w 10000"/>
              <a:gd name="connsiteY10" fmla="*/ 3482 h 8892"/>
              <a:gd name="connsiteX11" fmla="*/ 5644 w 10000"/>
              <a:gd name="connsiteY11" fmla="*/ 3461 h 8892"/>
              <a:gd name="connsiteX0" fmla="*/ 5644 w 10000"/>
              <a:gd name="connsiteY0" fmla="*/ 3424 h 9532"/>
              <a:gd name="connsiteX1" fmla="*/ 5900 w 10000"/>
              <a:gd name="connsiteY1" fmla="*/ 386 h 9532"/>
              <a:gd name="connsiteX2" fmla="*/ 4618 w 10000"/>
              <a:gd name="connsiteY2" fmla="*/ 386 h 9532"/>
              <a:gd name="connsiteX3" fmla="*/ 4707 w 10000"/>
              <a:gd name="connsiteY3" fmla="*/ 3510 h 9532"/>
              <a:gd name="connsiteX4" fmla="*/ 111 w 10000"/>
              <a:gd name="connsiteY4" fmla="*/ 3416 h 9532"/>
              <a:gd name="connsiteX5" fmla="*/ 4030 w 10000"/>
              <a:gd name="connsiteY5" fmla="*/ 4030 h 9532"/>
              <a:gd name="connsiteX6" fmla="*/ 8211 w 10000"/>
              <a:gd name="connsiteY6" fmla="*/ 9532 h 9532"/>
              <a:gd name="connsiteX7" fmla="*/ 9496 w 10000"/>
              <a:gd name="connsiteY7" fmla="*/ 9485 h 9532"/>
              <a:gd name="connsiteX8" fmla="*/ 6158 w 10000"/>
              <a:gd name="connsiteY8" fmla="*/ 3987 h 9532"/>
              <a:gd name="connsiteX9" fmla="*/ 9952 w 10000"/>
              <a:gd name="connsiteY9" fmla="*/ 3448 h 9532"/>
              <a:gd name="connsiteX10" fmla="*/ 5644 w 10000"/>
              <a:gd name="connsiteY10" fmla="*/ 3424 h 9532"/>
              <a:gd name="connsiteX0" fmla="*/ 9952 w 9952"/>
              <a:gd name="connsiteY0" fmla="*/ 3617 h 10000"/>
              <a:gd name="connsiteX1" fmla="*/ 5900 w 9952"/>
              <a:gd name="connsiteY1" fmla="*/ 405 h 10000"/>
              <a:gd name="connsiteX2" fmla="*/ 4618 w 9952"/>
              <a:gd name="connsiteY2" fmla="*/ 405 h 10000"/>
              <a:gd name="connsiteX3" fmla="*/ 4707 w 9952"/>
              <a:gd name="connsiteY3" fmla="*/ 3682 h 10000"/>
              <a:gd name="connsiteX4" fmla="*/ 111 w 9952"/>
              <a:gd name="connsiteY4" fmla="*/ 3584 h 10000"/>
              <a:gd name="connsiteX5" fmla="*/ 4030 w 9952"/>
              <a:gd name="connsiteY5" fmla="*/ 4228 h 10000"/>
              <a:gd name="connsiteX6" fmla="*/ 8211 w 9952"/>
              <a:gd name="connsiteY6" fmla="*/ 10000 h 10000"/>
              <a:gd name="connsiteX7" fmla="*/ 9496 w 9952"/>
              <a:gd name="connsiteY7" fmla="*/ 9951 h 10000"/>
              <a:gd name="connsiteX8" fmla="*/ 6158 w 9952"/>
              <a:gd name="connsiteY8" fmla="*/ 4183 h 10000"/>
              <a:gd name="connsiteX9" fmla="*/ 9952 w 9952"/>
              <a:gd name="connsiteY9" fmla="*/ 3617 h 10000"/>
              <a:gd name="connsiteX0" fmla="*/ 10000 w 10000"/>
              <a:gd name="connsiteY0" fmla="*/ 3612 h 9995"/>
              <a:gd name="connsiteX1" fmla="*/ 5928 w 10000"/>
              <a:gd name="connsiteY1" fmla="*/ 400 h 9995"/>
              <a:gd name="connsiteX2" fmla="*/ 4640 w 10000"/>
              <a:gd name="connsiteY2" fmla="*/ 400 h 9995"/>
              <a:gd name="connsiteX3" fmla="*/ 112 w 10000"/>
              <a:gd name="connsiteY3" fmla="*/ 3579 h 9995"/>
              <a:gd name="connsiteX4" fmla="*/ 4049 w 10000"/>
              <a:gd name="connsiteY4" fmla="*/ 4223 h 9995"/>
              <a:gd name="connsiteX5" fmla="*/ 8251 w 10000"/>
              <a:gd name="connsiteY5" fmla="*/ 9995 h 9995"/>
              <a:gd name="connsiteX6" fmla="*/ 9542 w 10000"/>
              <a:gd name="connsiteY6" fmla="*/ 9946 h 9995"/>
              <a:gd name="connsiteX7" fmla="*/ 6188 w 10000"/>
              <a:gd name="connsiteY7" fmla="*/ 4178 h 9995"/>
              <a:gd name="connsiteX8" fmla="*/ 10000 w 10000"/>
              <a:gd name="connsiteY8" fmla="*/ 3612 h 9995"/>
              <a:gd name="connsiteX0" fmla="*/ 10000 w 10224"/>
              <a:gd name="connsiteY0" fmla="*/ 3614 h 10433"/>
              <a:gd name="connsiteX1" fmla="*/ 5928 w 10224"/>
              <a:gd name="connsiteY1" fmla="*/ 400 h 10433"/>
              <a:gd name="connsiteX2" fmla="*/ 4640 w 10224"/>
              <a:gd name="connsiteY2" fmla="*/ 400 h 10433"/>
              <a:gd name="connsiteX3" fmla="*/ 112 w 10224"/>
              <a:gd name="connsiteY3" fmla="*/ 3581 h 10433"/>
              <a:gd name="connsiteX4" fmla="*/ 4049 w 10224"/>
              <a:gd name="connsiteY4" fmla="*/ 4225 h 10433"/>
              <a:gd name="connsiteX5" fmla="*/ 8251 w 10224"/>
              <a:gd name="connsiteY5" fmla="*/ 10000 h 10433"/>
              <a:gd name="connsiteX6" fmla="*/ 9542 w 10224"/>
              <a:gd name="connsiteY6" fmla="*/ 9951 h 10433"/>
              <a:gd name="connsiteX7" fmla="*/ 10000 w 10224"/>
              <a:gd name="connsiteY7" fmla="*/ 3614 h 10433"/>
              <a:gd name="connsiteX0" fmla="*/ 9888 w 10112"/>
              <a:gd name="connsiteY0" fmla="*/ 3614 h 10773"/>
              <a:gd name="connsiteX1" fmla="*/ 5816 w 10112"/>
              <a:gd name="connsiteY1" fmla="*/ 400 h 10773"/>
              <a:gd name="connsiteX2" fmla="*/ 4528 w 10112"/>
              <a:gd name="connsiteY2" fmla="*/ 400 h 10773"/>
              <a:gd name="connsiteX3" fmla="*/ 0 w 10112"/>
              <a:gd name="connsiteY3" fmla="*/ 3581 h 10773"/>
              <a:gd name="connsiteX4" fmla="*/ 8139 w 10112"/>
              <a:gd name="connsiteY4" fmla="*/ 10000 h 10773"/>
              <a:gd name="connsiteX5" fmla="*/ 9430 w 10112"/>
              <a:gd name="connsiteY5" fmla="*/ 9951 h 10773"/>
              <a:gd name="connsiteX6" fmla="*/ 9888 w 10112"/>
              <a:gd name="connsiteY6" fmla="*/ 3614 h 10773"/>
              <a:gd name="connsiteX0" fmla="*/ 10124 w 10348"/>
              <a:gd name="connsiteY0" fmla="*/ 5492 h 12651"/>
              <a:gd name="connsiteX1" fmla="*/ 6052 w 10348"/>
              <a:gd name="connsiteY1" fmla="*/ 2278 h 12651"/>
              <a:gd name="connsiteX2" fmla="*/ 2521 w 10348"/>
              <a:gd name="connsiteY2" fmla="*/ 82 h 12651"/>
              <a:gd name="connsiteX3" fmla="*/ 236 w 10348"/>
              <a:gd name="connsiteY3" fmla="*/ 5459 h 12651"/>
              <a:gd name="connsiteX4" fmla="*/ 8375 w 10348"/>
              <a:gd name="connsiteY4" fmla="*/ 11878 h 12651"/>
              <a:gd name="connsiteX5" fmla="*/ 9666 w 10348"/>
              <a:gd name="connsiteY5" fmla="*/ 11829 h 12651"/>
              <a:gd name="connsiteX6" fmla="*/ 10124 w 10348"/>
              <a:gd name="connsiteY6" fmla="*/ 5492 h 12651"/>
              <a:gd name="connsiteX0" fmla="*/ 10124 w 10371"/>
              <a:gd name="connsiteY0" fmla="*/ 5707 h 12866"/>
              <a:gd name="connsiteX1" fmla="*/ 5732 w 10371"/>
              <a:gd name="connsiteY1" fmla="*/ 541 h 12866"/>
              <a:gd name="connsiteX2" fmla="*/ 2521 w 10371"/>
              <a:gd name="connsiteY2" fmla="*/ 297 h 12866"/>
              <a:gd name="connsiteX3" fmla="*/ 236 w 10371"/>
              <a:gd name="connsiteY3" fmla="*/ 5674 h 12866"/>
              <a:gd name="connsiteX4" fmla="*/ 8375 w 10371"/>
              <a:gd name="connsiteY4" fmla="*/ 12093 h 12866"/>
              <a:gd name="connsiteX5" fmla="*/ 9666 w 10371"/>
              <a:gd name="connsiteY5" fmla="*/ 12044 h 12866"/>
              <a:gd name="connsiteX6" fmla="*/ 10124 w 10371"/>
              <a:gd name="connsiteY6" fmla="*/ 5707 h 12866"/>
              <a:gd name="connsiteX0" fmla="*/ 10124 w 10371"/>
              <a:gd name="connsiteY0" fmla="*/ 5410 h 12569"/>
              <a:gd name="connsiteX1" fmla="*/ 5732 w 10371"/>
              <a:gd name="connsiteY1" fmla="*/ 244 h 12569"/>
              <a:gd name="connsiteX2" fmla="*/ 2521 w 10371"/>
              <a:gd name="connsiteY2" fmla="*/ 0 h 12569"/>
              <a:gd name="connsiteX3" fmla="*/ 236 w 10371"/>
              <a:gd name="connsiteY3" fmla="*/ 5377 h 12569"/>
              <a:gd name="connsiteX4" fmla="*/ 8375 w 10371"/>
              <a:gd name="connsiteY4" fmla="*/ 11796 h 12569"/>
              <a:gd name="connsiteX5" fmla="*/ 9666 w 10371"/>
              <a:gd name="connsiteY5" fmla="*/ 11747 h 12569"/>
              <a:gd name="connsiteX6" fmla="*/ 10124 w 10371"/>
              <a:gd name="connsiteY6" fmla="*/ 5410 h 12569"/>
              <a:gd name="connsiteX0" fmla="*/ 7822 w 8069"/>
              <a:gd name="connsiteY0" fmla="*/ 5410 h 12569"/>
              <a:gd name="connsiteX1" fmla="*/ 3430 w 8069"/>
              <a:gd name="connsiteY1" fmla="*/ 244 h 12569"/>
              <a:gd name="connsiteX2" fmla="*/ 219 w 8069"/>
              <a:gd name="connsiteY2" fmla="*/ 0 h 12569"/>
              <a:gd name="connsiteX3" fmla="*/ 2740 w 8069"/>
              <a:gd name="connsiteY3" fmla="*/ 5560 h 12569"/>
              <a:gd name="connsiteX4" fmla="*/ 6073 w 8069"/>
              <a:gd name="connsiteY4" fmla="*/ 11796 h 12569"/>
              <a:gd name="connsiteX5" fmla="*/ 7364 w 8069"/>
              <a:gd name="connsiteY5" fmla="*/ 11747 h 12569"/>
              <a:gd name="connsiteX6" fmla="*/ 7822 w 8069"/>
              <a:gd name="connsiteY6" fmla="*/ 5410 h 12569"/>
              <a:gd name="connsiteX0" fmla="*/ 9694 w 15896"/>
              <a:gd name="connsiteY0" fmla="*/ 4304 h 10024"/>
              <a:gd name="connsiteX1" fmla="*/ 4251 w 15896"/>
              <a:gd name="connsiteY1" fmla="*/ 194 h 10024"/>
              <a:gd name="connsiteX2" fmla="*/ 271 w 15896"/>
              <a:gd name="connsiteY2" fmla="*/ 0 h 10024"/>
              <a:gd name="connsiteX3" fmla="*/ 3396 w 15896"/>
              <a:gd name="connsiteY3" fmla="*/ 4424 h 10024"/>
              <a:gd name="connsiteX4" fmla="*/ 7526 w 15896"/>
              <a:gd name="connsiteY4" fmla="*/ 9385 h 10024"/>
              <a:gd name="connsiteX5" fmla="*/ 15876 w 15896"/>
              <a:gd name="connsiteY5" fmla="*/ 9395 h 10024"/>
              <a:gd name="connsiteX6" fmla="*/ 9694 w 15896"/>
              <a:gd name="connsiteY6" fmla="*/ 4304 h 10024"/>
              <a:gd name="connsiteX0" fmla="*/ 9694 w 15896"/>
              <a:gd name="connsiteY0" fmla="*/ 4304 h 9395"/>
              <a:gd name="connsiteX1" fmla="*/ 4251 w 15896"/>
              <a:gd name="connsiteY1" fmla="*/ 194 h 9395"/>
              <a:gd name="connsiteX2" fmla="*/ 271 w 15896"/>
              <a:gd name="connsiteY2" fmla="*/ 0 h 9395"/>
              <a:gd name="connsiteX3" fmla="*/ 3396 w 15896"/>
              <a:gd name="connsiteY3" fmla="*/ 4424 h 9395"/>
              <a:gd name="connsiteX4" fmla="*/ 7526 w 15896"/>
              <a:gd name="connsiteY4" fmla="*/ 9385 h 9395"/>
              <a:gd name="connsiteX5" fmla="*/ 15876 w 15896"/>
              <a:gd name="connsiteY5" fmla="*/ 9395 h 9395"/>
              <a:gd name="connsiteX6" fmla="*/ 9694 w 15896"/>
              <a:gd name="connsiteY6" fmla="*/ 4304 h 9395"/>
              <a:gd name="connsiteX0" fmla="*/ 6098 w 7287"/>
              <a:gd name="connsiteY0" fmla="*/ 4581 h 10000"/>
              <a:gd name="connsiteX1" fmla="*/ 2674 w 7287"/>
              <a:gd name="connsiteY1" fmla="*/ 206 h 10000"/>
              <a:gd name="connsiteX2" fmla="*/ 170 w 7287"/>
              <a:gd name="connsiteY2" fmla="*/ 0 h 10000"/>
              <a:gd name="connsiteX3" fmla="*/ 2136 w 7287"/>
              <a:gd name="connsiteY3" fmla="*/ 4709 h 10000"/>
              <a:gd name="connsiteX4" fmla="*/ 4735 w 7287"/>
              <a:gd name="connsiteY4" fmla="*/ 9989 h 10000"/>
              <a:gd name="connsiteX5" fmla="*/ 7239 w 7287"/>
              <a:gd name="connsiteY5" fmla="*/ 10000 h 10000"/>
              <a:gd name="connsiteX6" fmla="*/ 6098 w 7287"/>
              <a:gd name="connsiteY6" fmla="*/ 4581 h 10000"/>
              <a:gd name="connsiteX0" fmla="*/ 9934 w 9987"/>
              <a:gd name="connsiteY0" fmla="*/ 10000 h 10722"/>
              <a:gd name="connsiteX1" fmla="*/ 3670 w 9987"/>
              <a:gd name="connsiteY1" fmla="*/ 206 h 10722"/>
              <a:gd name="connsiteX2" fmla="*/ 233 w 9987"/>
              <a:gd name="connsiteY2" fmla="*/ 0 h 10722"/>
              <a:gd name="connsiteX3" fmla="*/ 2931 w 9987"/>
              <a:gd name="connsiteY3" fmla="*/ 4709 h 10722"/>
              <a:gd name="connsiteX4" fmla="*/ 6498 w 9987"/>
              <a:gd name="connsiteY4" fmla="*/ 9989 h 10722"/>
              <a:gd name="connsiteX5" fmla="*/ 9934 w 9987"/>
              <a:gd name="connsiteY5" fmla="*/ 10000 h 10722"/>
              <a:gd name="connsiteX0" fmla="*/ 9714 w 9776"/>
              <a:gd name="connsiteY0" fmla="*/ 9327 h 10474"/>
              <a:gd name="connsiteX1" fmla="*/ 3442 w 9776"/>
              <a:gd name="connsiteY1" fmla="*/ 192 h 10474"/>
              <a:gd name="connsiteX2" fmla="*/ 0 w 9776"/>
              <a:gd name="connsiteY2" fmla="*/ 0 h 10474"/>
              <a:gd name="connsiteX3" fmla="*/ 6273 w 9776"/>
              <a:gd name="connsiteY3" fmla="*/ 9316 h 10474"/>
              <a:gd name="connsiteX4" fmla="*/ 9714 w 9776"/>
              <a:gd name="connsiteY4" fmla="*/ 9327 h 10474"/>
              <a:gd name="connsiteX0" fmla="*/ 9937 w 9937"/>
              <a:gd name="connsiteY0" fmla="*/ 8905 h 8905"/>
              <a:gd name="connsiteX1" fmla="*/ 3521 w 9937"/>
              <a:gd name="connsiteY1" fmla="*/ 183 h 8905"/>
              <a:gd name="connsiteX2" fmla="*/ 0 w 9937"/>
              <a:gd name="connsiteY2" fmla="*/ 0 h 8905"/>
              <a:gd name="connsiteX3" fmla="*/ 6417 w 9937"/>
              <a:gd name="connsiteY3" fmla="*/ 8894 h 8905"/>
              <a:gd name="connsiteX4" fmla="*/ 9937 w 9937"/>
              <a:gd name="connsiteY4" fmla="*/ 8905 h 8905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2571 w 10000"/>
              <a:gd name="connsiteY1" fmla="*/ 320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9417 w 9417"/>
              <a:gd name="connsiteY0" fmla="*/ 9787 h 9787"/>
              <a:gd name="connsiteX1" fmla="*/ 1988 w 9417"/>
              <a:gd name="connsiteY1" fmla="*/ 107 h 9787"/>
              <a:gd name="connsiteX2" fmla="*/ 0 w 9417"/>
              <a:gd name="connsiteY2" fmla="*/ 0 h 9787"/>
              <a:gd name="connsiteX3" fmla="*/ 5875 w 9417"/>
              <a:gd name="connsiteY3" fmla="*/ 9775 h 9787"/>
              <a:gd name="connsiteX4" fmla="*/ 9417 w 9417"/>
              <a:gd name="connsiteY4" fmla="*/ 9787 h 9787"/>
              <a:gd name="connsiteX0" fmla="*/ 10000 w 10000"/>
              <a:gd name="connsiteY0" fmla="*/ 10000 h 10000"/>
              <a:gd name="connsiteX1" fmla="*/ 1880 w 10000"/>
              <a:gd name="connsiteY1" fmla="*/ 68 h 10000"/>
              <a:gd name="connsiteX2" fmla="*/ 0 w 10000"/>
              <a:gd name="connsiteY2" fmla="*/ 0 h 10000"/>
              <a:gd name="connsiteX3" fmla="*/ 6239 w 10000"/>
              <a:gd name="connsiteY3" fmla="*/ 9988 h 10000"/>
              <a:gd name="connsiteX4" fmla="*/ 10000 w 10000"/>
              <a:gd name="connsiteY4" fmla="*/ 10000 h 10000"/>
              <a:gd name="connsiteX0" fmla="*/ 8107 w 8107"/>
              <a:gd name="connsiteY0" fmla="*/ 9949 h 9988"/>
              <a:gd name="connsiteX1" fmla="*/ 1880 w 8107"/>
              <a:gd name="connsiteY1" fmla="*/ 68 h 9988"/>
              <a:gd name="connsiteX2" fmla="*/ 0 w 8107"/>
              <a:gd name="connsiteY2" fmla="*/ 0 h 9988"/>
              <a:gd name="connsiteX3" fmla="*/ 6239 w 8107"/>
              <a:gd name="connsiteY3" fmla="*/ 9988 h 9988"/>
              <a:gd name="connsiteX4" fmla="*/ 8107 w 8107"/>
              <a:gd name="connsiteY4" fmla="*/ 9949 h 9988"/>
              <a:gd name="connsiteX0" fmla="*/ 10000 w 10000"/>
              <a:gd name="connsiteY0" fmla="*/ 9961 h 10000"/>
              <a:gd name="connsiteX1" fmla="*/ 2319 w 10000"/>
              <a:gd name="connsiteY1" fmla="*/ 68 h 10000"/>
              <a:gd name="connsiteX2" fmla="*/ 0 w 10000"/>
              <a:gd name="connsiteY2" fmla="*/ 0 h 10000"/>
              <a:gd name="connsiteX3" fmla="*/ 7696 w 10000"/>
              <a:gd name="connsiteY3" fmla="*/ 10000 h 10000"/>
              <a:gd name="connsiteX4" fmla="*/ 10000 w 10000"/>
              <a:gd name="connsiteY4" fmla="*/ 9961 h 10000"/>
              <a:gd name="connsiteX0" fmla="*/ 10000 w 10000"/>
              <a:gd name="connsiteY0" fmla="*/ 9961 h 9961"/>
              <a:gd name="connsiteX1" fmla="*/ 2319 w 10000"/>
              <a:gd name="connsiteY1" fmla="*/ 68 h 9961"/>
              <a:gd name="connsiteX2" fmla="*/ 0 w 10000"/>
              <a:gd name="connsiteY2" fmla="*/ 0 h 9961"/>
              <a:gd name="connsiteX3" fmla="*/ 7512 w 10000"/>
              <a:gd name="connsiteY3" fmla="*/ 8164 h 9961"/>
              <a:gd name="connsiteX4" fmla="*/ 10000 w 10000"/>
              <a:gd name="connsiteY4" fmla="*/ 9961 h 9961"/>
              <a:gd name="connsiteX0" fmla="*/ 9266 w 9266"/>
              <a:gd name="connsiteY0" fmla="*/ 8279 h 8279"/>
              <a:gd name="connsiteX1" fmla="*/ 2319 w 9266"/>
              <a:gd name="connsiteY1" fmla="*/ 68 h 8279"/>
              <a:gd name="connsiteX2" fmla="*/ 0 w 9266"/>
              <a:gd name="connsiteY2" fmla="*/ 0 h 8279"/>
              <a:gd name="connsiteX3" fmla="*/ 7512 w 9266"/>
              <a:gd name="connsiteY3" fmla="*/ 8196 h 8279"/>
              <a:gd name="connsiteX4" fmla="*/ 9266 w 9266"/>
              <a:gd name="connsiteY4" fmla="*/ 8279 h 8279"/>
              <a:gd name="connsiteX0" fmla="*/ 10000 w 10000"/>
              <a:gd name="connsiteY0" fmla="*/ 10000 h 10000"/>
              <a:gd name="connsiteX1" fmla="*/ 2503 w 10000"/>
              <a:gd name="connsiteY1" fmla="*/ 82 h 10000"/>
              <a:gd name="connsiteX2" fmla="*/ 0 w 10000"/>
              <a:gd name="connsiteY2" fmla="*/ 0 h 10000"/>
              <a:gd name="connsiteX3" fmla="*/ 8107 w 10000"/>
              <a:gd name="connsiteY3" fmla="*/ 9900 h 10000"/>
              <a:gd name="connsiteX4" fmla="*/ 1000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10000"/>
                </a:moveTo>
                <a:cubicBezTo>
                  <a:pt x="9822" y="5991"/>
                  <a:pt x="4859" y="2151"/>
                  <a:pt x="2503" y="82"/>
                </a:cubicBezTo>
                <a:cubicBezTo>
                  <a:pt x="1566" y="39"/>
                  <a:pt x="937" y="43"/>
                  <a:pt x="0" y="0"/>
                </a:cubicBezTo>
                <a:cubicBezTo>
                  <a:pt x="5182" y="2471"/>
                  <a:pt x="7310" y="6845"/>
                  <a:pt x="8107" y="9900"/>
                </a:cubicBezTo>
                <a:lnTo>
                  <a:pt x="1000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1" name="Hình tự do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sp>
        <p:nvSpPr>
          <p:cNvPr id="12" name="Hình tự do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vi-VN"/>
          </a:p>
        </p:txBody>
      </p:sp>
      <p:sp>
        <p:nvSpPr>
          <p:cNvPr id="13" name="Hình tự do 12"/>
          <p:cNvSpPr/>
          <p:nvPr userDrawn="1"/>
        </p:nvSpPr>
        <p:spPr>
          <a:xfrm>
            <a:off x="566134" y="4084423"/>
            <a:ext cx="98388" cy="223949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15796 w 198900"/>
              <a:gd name="connsiteY2" fmla="*/ 1699933 h 2425402"/>
              <a:gd name="connsiteX3" fmla="*/ 70032 w 198900"/>
              <a:gd name="connsiteY3" fmla="*/ 2425402 h 2425402"/>
              <a:gd name="connsiteX4" fmla="*/ 103202 w 198900"/>
              <a:gd name="connsiteY4" fmla="*/ 2421816 h 2425402"/>
              <a:gd name="connsiteX5" fmla="*/ 62636 w 198900"/>
              <a:gd name="connsiteY5" fmla="*/ 1711811 h 2425402"/>
              <a:gd name="connsiteX6" fmla="*/ 198900 w 198900"/>
              <a:gd name="connsiteY6" fmla="*/ 1615216 h 2425402"/>
              <a:gd name="connsiteX7" fmla="*/ 60843 w 198900"/>
              <a:gd name="connsiteY7" fmla="*/ 1667212 h 2425402"/>
              <a:gd name="connsiteX8" fmla="*/ 37311 w 198900"/>
              <a:gd name="connsiteY8" fmla="*/ 4931 h 2425402"/>
              <a:gd name="connsiteX9" fmla="*/ 4814 w 198900"/>
              <a:gd name="connsiteY9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70032 w 198900"/>
              <a:gd name="connsiteY2" fmla="*/ 2425402 h 2425402"/>
              <a:gd name="connsiteX3" fmla="*/ 103202 w 198900"/>
              <a:gd name="connsiteY3" fmla="*/ 2421816 h 2425402"/>
              <a:gd name="connsiteX4" fmla="*/ 62636 w 198900"/>
              <a:gd name="connsiteY4" fmla="*/ 1711811 h 2425402"/>
              <a:gd name="connsiteX5" fmla="*/ 198900 w 198900"/>
              <a:gd name="connsiteY5" fmla="*/ 1615216 h 2425402"/>
              <a:gd name="connsiteX6" fmla="*/ 60843 w 198900"/>
              <a:gd name="connsiteY6" fmla="*/ 1667212 h 2425402"/>
              <a:gd name="connsiteX7" fmla="*/ 37311 w 198900"/>
              <a:gd name="connsiteY7" fmla="*/ 4931 h 2425402"/>
              <a:gd name="connsiteX8" fmla="*/ 4814 w 198900"/>
              <a:gd name="connsiteY8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56029 w 194086"/>
              <a:gd name="connsiteY5" fmla="*/ 1667212 h 2425402"/>
              <a:gd name="connsiteX6" fmla="*/ 32497 w 194086"/>
              <a:gd name="connsiteY6" fmla="*/ 4931 h 2425402"/>
              <a:gd name="connsiteX7" fmla="*/ 0 w 194086"/>
              <a:gd name="connsiteY7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32497 w 194086"/>
              <a:gd name="connsiteY5" fmla="*/ 4931 h 2425402"/>
              <a:gd name="connsiteX6" fmla="*/ 0 w 194086"/>
              <a:gd name="connsiteY6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57822 w 98388"/>
              <a:gd name="connsiteY3" fmla="*/ 1711811 h 2425402"/>
              <a:gd name="connsiteX4" fmla="*/ 32497 w 98388"/>
              <a:gd name="connsiteY4" fmla="*/ 4931 h 2425402"/>
              <a:gd name="connsiteX5" fmla="*/ 0 w 98388"/>
              <a:gd name="connsiteY5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32497 w 98388"/>
              <a:gd name="connsiteY3" fmla="*/ 4931 h 2425402"/>
              <a:gd name="connsiteX4" fmla="*/ 0 w 98388"/>
              <a:gd name="connsiteY4" fmla="*/ 0 h 2425402"/>
              <a:gd name="connsiteX0" fmla="*/ 0 w 98388"/>
              <a:gd name="connsiteY0" fmla="*/ 18882 h 2420471"/>
              <a:gd name="connsiteX1" fmla="*/ 65218 w 98388"/>
              <a:gd name="connsiteY1" fmla="*/ 2420471 h 2420471"/>
              <a:gd name="connsiteX2" fmla="*/ 98388 w 98388"/>
              <a:gd name="connsiteY2" fmla="*/ 2416885 h 2420471"/>
              <a:gd name="connsiteX3" fmla="*/ 32497 w 98388"/>
              <a:gd name="connsiteY3" fmla="*/ 0 h 2420471"/>
              <a:gd name="connsiteX4" fmla="*/ 0 w 98388"/>
              <a:gd name="connsiteY4" fmla="*/ 18882 h 2420471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7260 w 98388"/>
              <a:gd name="connsiteY3" fmla="*/ 14455 h 2401589"/>
              <a:gd name="connsiteX4" fmla="*/ 0 w 98388"/>
              <a:gd name="connsiteY4" fmla="*/ 0 h 2401589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2498 w 98388"/>
              <a:gd name="connsiteY3" fmla="*/ 168 h 2401589"/>
              <a:gd name="connsiteX4" fmla="*/ 0 w 98388"/>
              <a:gd name="connsiteY4" fmla="*/ 0 h 2401589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397835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216860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88" h="2239496">
                <a:moveTo>
                  <a:pt x="0" y="9357"/>
                </a:moveTo>
                <a:cubicBezTo>
                  <a:pt x="5453" y="412769"/>
                  <a:pt x="-8330" y="1126248"/>
                  <a:pt x="65218" y="2239496"/>
                </a:cubicBezTo>
                <a:lnTo>
                  <a:pt x="98388" y="2216860"/>
                </a:lnTo>
                <a:cubicBezTo>
                  <a:pt x="38324" y="1244545"/>
                  <a:pt x="21124" y="872303"/>
                  <a:pt x="32498" y="0"/>
                </a:cubicBezTo>
                <a:lnTo>
                  <a:pt x="0" y="9357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vi-VN"/>
            </a:pPr>
            <a:endParaRPr kumimoji="0" lang="vi-V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4" name="Hình tự do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5" name="Hình tự do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6" name="Hình tự do 22"/>
          <p:cNvSpPr>
            <a:spLocks/>
          </p:cNvSpPr>
          <p:nvPr userDrawn="1"/>
        </p:nvSpPr>
        <p:spPr bwMode="auto">
          <a:xfrm rot="21262715">
            <a:off x="133288" y="5429368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7" name="Hình tự do 6"/>
          <p:cNvSpPr/>
          <p:nvPr userDrawn="1"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97536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chỉnh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97536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chỉnh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2"/>
          </p:nvPr>
        </p:nvSpPr>
        <p:spPr>
          <a:xfrm>
            <a:off x="8839199" y="6508752"/>
            <a:ext cx="1012583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800">
                <a:solidFill>
                  <a:schemeClr val="tx1"/>
                </a:solidFill>
              </a:defRPr>
            </a:lvl1pPr>
          </a:lstStyle>
          <a:p>
            <a:fld id="{0AC4B3D8-5ADB-4A32-BF23-A92F8A52B91A}" type="datetimeFigureOut">
              <a:pPr/>
              <a:t>4/6/2018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1219200" y="6508752"/>
            <a:ext cx="57912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vi-VN" sz="800">
                <a:solidFill>
                  <a:schemeClr val="tx1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Bản chiếu 5"/>
          <p:cNvSpPr>
            <a:spLocks noGrp="1"/>
          </p:cNvSpPr>
          <p:nvPr>
            <p:ph type="sldNum" sz="quarter" idx="4"/>
          </p:nvPr>
        </p:nvSpPr>
        <p:spPr>
          <a:xfrm>
            <a:off x="10210800" y="6508752"/>
            <a:ext cx="7620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800">
                <a:solidFill>
                  <a:schemeClr val="tx1"/>
                </a:solidFill>
              </a:defRPr>
            </a:lvl1pPr>
          </a:lstStyle>
          <a:p>
            <a:fld id="{AAEE26C7-C0F2-47B8-A1D5-ED66318EE92E}" type="slidenum">
              <a:pPr/>
              <a:t>‹#›</a:t>
            </a:fld>
            <a:endParaRPr lang="vi-VN"/>
          </a:p>
        </p:txBody>
      </p:sp>
      <p:grpSp>
        <p:nvGrpSpPr>
          <p:cNvPr id="8" name="Nhóm 7"/>
          <p:cNvGrpSpPr/>
          <p:nvPr userDrawn="1"/>
        </p:nvGrpSpPr>
        <p:grpSpPr>
          <a:xfrm rot="359119" flipH="1">
            <a:off x="11435433" y="6163490"/>
            <a:ext cx="391366" cy="133877"/>
            <a:chOff x="11572034" y="6157344"/>
            <a:chExt cx="478917" cy="163826"/>
          </a:xfrm>
        </p:grpSpPr>
        <p:sp>
          <p:nvSpPr>
            <p:cNvPr id="22" name="Trái tim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Trái tim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Hình tự do 24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Hình tự do 25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Nhóm 27"/>
          <p:cNvGrpSpPr/>
          <p:nvPr userDrawn="1"/>
        </p:nvGrpSpPr>
        <p:grpSpPr>
          <a:xfrm rot="21240881">
            <a:off x="372469" y="5615032"/>
            <a:ext cx="505353" cy="172869"/>
            <a:chOff x="11572034" y="6157344"/>
            <a:chExt cx="478917" cy="163826"/>
          </a:xfrm>
        </p:grpSpPr>
        <p:sp>
          <p:nvSpPr>
            <p:cNvPr id="29" name="Trái tim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Trái tim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Hình tự do 30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ình tự do 31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94744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7" r:id="rId3"/>
    <p:sldLayoutId id="2147483661" r:id="rId4"/>
    <p:sldLayoutId id="2147483662" r:id="rId5"/>
    <p:sldLayoutId id="214748366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vi-VN"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vi-VN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vi-V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807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CHALLENGES FOR E-COMMERCIAL DEVELOPERS 2018</a:t>
            </a:r>
          </a:p>
        </p:txBody>
      </p:sp>
      <p:sp>
        <p:nvSpPr>
          <p:cNvPr id="4" name="Oval 3"/>
          <p:cNvSpPr/>
          <p:nvPr/>
        </p:nvSpPr>
        <p:spPr>
          <a:xfrm>
            <a:off x="191344" y="130324"/>
            <a:ext cx="1512168" cy="958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latin typeface="+mj-lt"/>
              </a:rPr>
              <a:t>Cuộc thi</a:t>
            </a:r>
            <a:endParaRPr lang="vi-VN" sz="1900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28" y="421418"/>
            <a:ext cx="1941672" cy="55931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8275290"/>
              </p:ext>
            </p:extLst>
          </p:nvPr>
        </p:nvGraphicFramePr>
        <p:xfrm>
          <a:off x="1983656" y="3113584"/>
          <a:ext cx="8576840" cy="2475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loud Callout 7"/>
          <p:cNvSpPr/>
          <p:nvPr/>
        </p:nvSpPr>
        <p:spPr>
          <a:xfrm>
            <a:off x="5807968" y="1673424"/>
            <a:ext cx="1872208" cy="144016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Team Solo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563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5" y="1261762"/>
            <a:ext cx="3136088" cy="5575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27" y="1246774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04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Tạo 1 con pet có thể trò chuyện mỗi khi buồn vì FA lâu năm, hỏi giờ, hỏi thời tiết, nhiệt độ, gợi ý món ăn hay công thức nấu ăn,...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/>
                <a:t>Ý tưởng?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53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Dialogflow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Heroku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Weather API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Công nghệ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486842"/>
            <a:ext cx="1212940" cy="1212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699782"/>
            <a:ext cx="4184122" cy="17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Trò chuyện đơn giản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Hỏi thời tiết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Nhận dạng giọng nói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Chức năng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06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31404" y="36495"/>
            <a:ext cx="1253371" cy="1253371"/>
            <a:chOff x="5138682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5138682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5322234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Chatbot</a:t>
              </a:r>
              <a:endParaRPr lang="en-US" sz="18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89866"/>
            <a:ext cx="3132075" cy="5568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89" y="1211514"/>
            <a:ext cx="3176148" cy="5646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683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Trong lớp học nhưng k có internet, trong rừng rú k có sóng hay wifi,.... Nhưng vẫn chat nhóm được với nhau trong khoảng cách ~100m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/>
                <a:t>Ý tưởng?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53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WIFI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Công nghệ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3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Chat với nhiều người trong khoảng cách phủ sóng của WLAN Hotspot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Chức năng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23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752851" y="36495"/>
            <a:ext cx="1253371" cy="1253371"/>
            <a:chOff x="1848410" y="2850806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848410" y="2850806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031962" y="3034358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WLAN Hotspot</a:t>
              </a:r>
              <a:endParaRPr lang="en-US" sz="18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37915"/>
            <a:ext cx="3151279" cy="5602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237915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916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" b="689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3992" y="1591425"/>
            <a:ext cx="5977880" cy="26942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Cảm ơn!</a:t>
            </a:r>
            <a:endParaRPr lang="vi-V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065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1344" y="130324"/>
            <a:ext cx="1512168" cy="958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latin typeface="+mj-lt"/>
              </a:rPr>
              <a:t>Cuộc thi</a:t>
            </a:r>
            <a:endParaRPr lang="vi-VN" sz="1900" b="1" dirty="0">
              <a:latin typeface="+mj-lt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49585627"/>
              </p:ext>
            </p:extLst>
          </p:nvPr>
        </p:nvGraphicFramePr>
        <p:xfrm>
          <a:off x="-312712" y="1340768"/>
          <a:ext cx="8240464" cy="4725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219200" y="0"/>
            <a:ext cx="9753600" cy="980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vi-VN" sz="3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CHALLENGES FOR E-COMMERCIAL DEVELOPERS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33" y="2276872"/>
            <a:ext cx="2351585" cy="235158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2918941"/>
              </p:ext>
            </p:extLst>
          </p:nvPr>
        </p:nvGraphicFramePr>
        <p:xfrm>
          <a:off x="8328248" y="1772816"/>
          <a:ext cx="3899756" cy="3394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28" y="421418"/>
            <a:ext cx="1941672" cy="5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2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Có: Kỹ năng code Android chưa cao, chưa có project thực tế, không </a:t>
            </a:r>
            <a:r>
              <a:rPr lang="en-US" dirty="0" smtClean="0"/>
              <a:t>hiểu biết </a:t>
            </a:r>
            <a:r>
              <a:rPr lang="en-US" dirty="0" smtClean="0"/>
              <a:t>các công nghệ - Socket, NodeJS,...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Đơn giản</a:t>
            </a:r>
            <a:r>
              <a:rPr lang="en-US" dirty="0"/>
              <a:t>:</a:t>
            </a:r>
            <a:r>
              <a:rPr lang="en-US" dirty="0" smtClean="0"/>
              <a:t> Code dễ, sử dụng ít công nghệ mà vẫn đầy đủ chức năng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App dễ sử dụng, giao diện gần gũi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Lý tưởng: Messenger Facebook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/>
                <a:t>Ý tưởng?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7833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31404" y="1439278"/>
            <a:ext cx="9613068" cy="464596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Firebase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Công nghệ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8272143"/>
              </p:ext>
            </p:extLst>
          </p:nvPr>
        </p:nvGraphicFramePr>
        <p:xfrm>
          <a:off x="1997054" y="1628800"/>
          <a:ext cx="8778253" cy="461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Chat giữa 2 </a:t>
            </a:r>
            <a:r>
              <a:rPr lang="en-US" dirty="0" smtClean="0"/>
              <a:t>người với </a:t>
            </a:r>
            <a:r>
              <a:rPr lang="en-US" dirty="0" smtClean="0"/>
              <a:t>nhau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Hệ thống Users đăng kí, đăng nhập, gửi request kết bạn, chấp nhập kết bạn hay xóa request </a:t>
            </a:r>
            <a:r>
              <a:rPr lang="en-US" dirty="0" smtClean="0"/>
              <a:t>đó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Chat nhóm nhiều người, quản lí số thành viên thêm sửa xóa out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Chỉnh sửa thông tin User như ảnh đại diện, status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Chức năng</a:t>
              </a:r>
              <a:r>
                <a:rPr lang="en-US" sz="3700" kern="1200" dirty="0" smtClean="0"/>
                <a:t>?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44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5" y="1261762"/>
            <a:ext cx="3136088" cy="557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27" y="1246774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055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27" y="1232886"/>
            <a:ext cx="3164126" cy="5625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09" y="1269861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259926"/>
            <a:ext cx="3164126" cy="562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792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5" y="1261762"/>
            <a:ext cx="3136088" cy="557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27" y="1246774"/>
            <a:ext cx="3152949" cy="5605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868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404" y="32008"/>
            <a:ext cx="1253371" cy="1253371"/>
            <a:chOff x="3493546" y="1347"/>
            <a:chExt cx="1253371" cy="1253371"/>
          </a:xfrm>
          <a:scene3d>
            <a:camera prst="orthographicFront"/>
            <a:lightRig rig="flat" dir="t"/>
          </a:scene3d>
        </p:grpSpPr>
        <p:sp>
          <p:nvSpPr>
            <p:cNvPr id="6" name="Oval 5"/>
            <p:cNvSpPr/>
            <p:nvPr/>
          </p:nvSpPr>
          <p:spPr>
            <a:xfrm>
              <a:off x="3493546" y="1347"/>
              <a:ext cx="1253371" cy="125337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 txBox="1"/>
            <p:nvPr/>
          </p:nvSpPr>
          <p:spPr>
            <a:xfrm>
              <a:off x="3677098" y="184899"/>
              <a:ext cx="886267" cy="8862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Chat Firebase</a:t>
              </a:r>
              <a:endParaRPr lang="en-US" sz="18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8226" y="320241"/>
            <a:ext cx="3776923" cy="685882"/>
            <a:chOff x="478164" y="342941"/>
            <a:chExt cx="3776923" cy="685882"/>
          </a:xfrm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478164" y="342941"/>
              <a:ext cx="3776923" cy="6858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419" tIns="93980" rIns="93980" bIns="93980" numCol="1" spcCol="1270" anchor="ctr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dirty="0" smtClean="0"/>
                <a:t>Demo</a:t>
              </a:r>
              <a:endParaRPr lang="en-US" sz="3700" kern="12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1949549" y="234505"/>
            <a:ext cx="857353" cy="857353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81376"/>
            <a:ext cx="3131259" cy="5566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252756"/>
            <a:ext cx="3152949" cy="560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07" y="1281375"/>
            <a:ext cx="3133472" cy="5570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328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RTSOFT 16X9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AFF56A22E162F645A87DF37DCD7CE6B30300551C514083F3BE438C342336EC41654F" ma:contentTypeVersion="16" ma:contentTypeDescription="Create a new document." ma:contentTypeScope="" ma:versionID="1626a88cf9243c940e1579bc8dfdd60e">
  <xsd:schema xmlns:xsd="http://www.w3.org/2001/XMLSchema" xmlns:xs="http://www.w3.org/2001/XMLSchema" xmlns:p="http://schemas.microsoft.com/office/2006/metadata/properties" xmlns:ns2="33d27e29-ff2e-41a1-ae47-f7a39f7606c1" targetNamespace="http://schemas.microsoft.com/office/2006/metadata/properties" ma:root="true" ma:fieldsID="afaff782cfd6a48151121d6c795b64d9" ns2:_="">
    <xsd:import namespace="33d27e29-ff2e-41a1-ae47-f7a39f7606c1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OfRatings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27e29-ff2e-41a1-ae47-f7a39f7606c1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/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31458372-b302-4d58-bc2c-e2d2a6eb916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E4484C83-A176-47AF-A578-30038BF6400C}" ma:internalName="CSXSubmissionMarket" ma:readOnly="false" ma:showField="MarketName" ma:web="33d27e29-ff2e-41a1-ae47-f7a39f7606c1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40a2c693-95b3-47d4-ade4-fcf69fc9c2b9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4605676C-2DF5-496F-A7C3-826740C2CAA6}" ma:internalName="InProjectListLookup" ma:readOnly="true" ma:showField="InProjectList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b5837cd3-1e97-42f9-87ab-797680c52051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4605676C-2DF5-496F-A7C3-826740C2CAA6}" ma:internalName="LastCompleteVersionLookup" ma:readOnly="true" ma:showField="LastCompleteVersion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4605676C-2DF5-496F-A7C3-826740C2CAA6}" ma:internalName="LastPreviewErrorLookup" ma:readOnly="true" ma:showField="LastPreviewError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4605676C-2DF5-496F-A7C3-826740C2CAA6}" ma:internalName="LastPreviewResultLookup" ma:readOnly="true" ma:showField="LastPreviewResult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4605676C-2DF5-496F-A7C3-826740C2CAA6}" ma:internalName="LastPreviewAttemptDateLookup" ma:readOnly="true" ma:showField="LastPreviewAttemptDat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4605676C-2DF5-496F-A7C3-826740C2CAA6}" ma:internalName="LastPreviewedByLookup" ma:readOnly="true" ma:showField="LastPreviewedBy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4605676C-2DF5-496F-A7C3-826740C2CAA6}" ma:internalName="LastPreviewTimeLookup" ma:readOnly="true" ma:showField="LastPreviewTim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4605676C-2DF5-496F-A7C3-826740C2CAA6}" ma:internalName="LastPreviewVersionLookup" ma:readOnly="true" ma:showField="LastPreviewVersion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4605676C-2DF5-496F-A7C3-826740C2CAA6}" ma:internalName="LastPublishErrorLookup" ma:readOnly="true" ma:showField="LastPublishError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4605676C-2DF5-496F-A7C3-826740C2CAA6}" ma:internalName="LastPublishResultLookup" ma:readOnly="true" ma:showField="LastPublishResult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4605676C-2DF5-496F-A7C3-826740C2CAA6}" ma:internalName="LastPublishAttemptDateLookup" ma:readOnly="true" ma:showField="LastPublishAttemptDat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4605676C-2DF5-496F-A7C3-826740C2CAA6}" ma:internalName="LastPublishedByLookup" ma:readOnly="true" ma:showField="LastPublishedBy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4605676C-2DF5-496F-A7C3-826740C2CAA6}" ma:internalName="LastPublishTimeLookup" ma:readOnly="true" ma:showField="LastPublishTim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4605676C-2DF5-496F-A7C3-826740C2CAA6}" ma:internalName="LastPublishVersionLookup" ma:readOnly="true" ma:showField="LastPublishVersion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98BA3ABF-8479-4CBD-9C41-69DB839BF302}" ma:internalName="LocLastLocAttemptVersionLookup" ma:readOnly="false" ma:showField="LastLocAttemptVersion" ma:web="33d27e29-ff2e-41a1-ae47-f7a39f7606c1">
      <xsd:simpleType>
        <xsd:restriction base="dms:Lookup"/>
      </xsd:simpleType>
    </xsd:element>
    <xsd:element name="LocLastLocAttemptVersionTypeLookup" ma:index="71" nillable="true" ma:displayName="Loc Last Loc Attempt Version Type" ma:default="" ma:list="{98BA3ABF-8479-4CBD-9C41-69DB839BF302}" ma:internalName="LocLastLocAttemptVersionTypeLookup" ma:readOnly="true" ma:showField="LastLocAttemptVersionType" ma:web="33d27e29-ff2e-41a1-ae47-f7a39f7606c1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98BA3ABF-8479-4CBD-9C41-69DB839BF302}" ma:internalName="LocNewPublishedVersionLookup" ma:readOnly="true" ma:showField="NewPublishedVersion" ma:web="33d27e29-ff2e-41a1-ae47-f7a39f7606c1">
      <xsd:simpleType>
        <xsd:restriction base="dms:Lookup"/>
      </xsd:simpleType>
    </xsd:element>
    <xsd:element name="LocOverallHandbackStatusLookup" ma:index="75" nillable="true" ma:displayName="Loc Overall Handback Status" ma:default="" ma:list="{98BA3ABF-8479-4CBD-9C41-69DB839BF302}" ma:internalName="LocOverallHandbackStatusLookup" ma:readOnly="true" ma:showField="OverallHandbackStatus" ma:web="33d27e29-ff2e-41a1-ae47-f7a39f7606c1">
      <xsd:simpleType>
        <xsd:restriction base="dms:Lookup"/>
      </xsd:simpleType>
    </xsd:element>
    <xsd:element name="LocOverallLocStatusLookup" ma:index="76" nillable="true" ma:displayName="Loc Overall Localize Status" ma:default="" ma:list="{98BA3ABF-8479-4CBD-9C41-69DB839BF302}" ma:internalName="LocOverallLocStatusLookup" ma:readOnly="true" ma:showField="OverallLocStatus" ma:web="33d27e29-ff2e-41a1-ae47-f7a39f7606c1">
      <xsd:simpleType>
        <xsd:restriction base="dms:Lookup"/>
      </xsd:simpleType>
    </xsd:element>
    <xsd:element name="LocOverallPreviewStatusLookup" ma:index="77" nillable="true" ma:displayName="Loc Overall Preview Status" ma:default="" ma:list="{98BA3ABF-8479-4CBD-9C41-69DB839BF302}" ma:internalName="LocOverallPreviewStatusLookup" ma:readOnly="true" ma:showField="OverallPreviewStatus" ma:web="33d27e29-ff2e-41a1-ae47-f7a39f7606c1">
      <xsd:simpleType>
        <xsd:restriction base="dms:Lookup"/>
      </xsd:simpleType>
    </xsd:element>
    <xsd:element name="LocOverallPublishStatusLookup" ma:index="78" nillable="true" ma:displayName="Loc Overall Publish Status" ma:default="" ma:list="{98BA3ABF-8479-4CBD-9C41-69DB839BF302}" ma:internalName="LocOverallPublishStatusLookup" ma:readOnly="true" ma:showField="OverallPublishStatus" ma:web="33d27e29-ff2e-41a1-ae47-f7a39f7606c1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98BA3ABF-8479-4CBD-9C41-69DB839BF302}" ma:internalName="LocProcessedForHandoffsLookup" ma:readOnly="true" ma:showField="ProcessedForHandoffs" ma:web="33d27e29-ff2e-41a1-ae47-f7a39f7606c1">
      <xsd:simpleType>
        <xsd:restriction base="dms:Lookup"/>
      </xsd:simpleType>
    </xsd:element>
    <xsd:element name="LocProcessedForMarketsLookup" ma:index="81" nillable="true" ma:displayName="Loc Processed For Markets" ma:default="" ma:list="{98BA3ABF-8479-4CBD-9C41-69DB839BF302}" ma:internalName="LocProcessedForMarketsLookup" ma:readOnly="true" ma:showField="ProcessedForMarkets" ma:web="33d27e29-ff2e-41a1-ae47-f7a39f7606c1">
      <xsd:simpleType>
        <xsd:restriction base="dms:Lookup"/>
      </xsd:simpleType>
    </xsd:element>
    <xsd:element name="LocPublishedDependentAssetsLookup" ma:index="82" nillable="true" ma:displayName="Loc Published Dependent Assets" ma:default="" ma:list="{98BA3ABF-8479-4CBD-9C41-69DB839BF302}" ma:internalName="LocPublishedDependentAssetsLookup" ma:readOnly="true" ma:showField="PublishedDependentAssets" ma:web="33d27e29-ff2e-41a1-ae47-f7a39f7606c1">
      <xsd:simpleType>
        <xsd:restriction base="dms:Lookup"/>
      </xsd:simpleType>
    </xsd:element>
    <xsd:element name="LocPublishedLinkedAssetsLookup" ma:index="83" nillable="true" ma:displayName="Loc Published Linked Assets" ma:default="" ma:list="{98BA3ABF-8479-4CBD-9C41-69DB839BF302}" ma:internalName="LocPublishedLinkedAssetsLookup" ma:readOnly="true" ma:showField="PublishedLinkedAssets" ma:web="33d27e29-ff2e-41a1-ae47-f7a39f7606c1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137a4b20-f2cf-4b3e-bc77-ed4fa311d877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scription="Leave blank to show in all markets" ma:list="{E4484C83-A176-47AF-A578-30038BF6400C}" ma:internalName="Markets" ma:readOnly="false" ma:showField="MarketName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OfRatings" ma:index="94" nillable="true" ma:displayName="Number of Ratings" ma:default="" ma:internalName="NumOfRatings" ma:readOnly="fals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605676C-2DF5-496F-A7C3-826740C2CAA6}" ma:internalName="NumOfRatingsLookup" ma:readOnly="true" ma:showField="NumOfRatings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605676C-2DF5-496F-A7C3-826740C2CAA6}" ma:internalName="PublishStatusLookup" ma:readOnly="false" ma:showField="PublishStatus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16dd6e65-41a6-47ca-b156-ea2d11323e1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a62d9993-7475-44a7-b6ba-9ab810b3b50a}" ma:internalName="TaxCatchAll" ma:showField="CatchAllData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a62d9993-7475-44a7-b6ba-9ab810b3b50a}" ma:internalName="TaxCatchAllLabel" ma:readOnly="true" ma:showField="CatchAllDataLabel" ma:web="33d27e29-ff2e-41a1-ae47-f7a39f760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33d27e29-ff2e-41a1-ae47-f7a39f7606c1" xsi:nil="true"/>
    <AssetExpire xmlns="33d27e29-ff2e-41a1-ae47-f7a39f7606c1">2029-01-01T08:00:00+00:00</AssetExpire>
    <CampaignTagsTaxHTField0 xmlns="33d27e29-ff2e-41a1-ae47-f7a39f7606c1">
      <Terms xmlns="http://schemas.microsoft.com/office/infopath/2007/PartnerControls"/>
    </CampaignTagsTaxHTField0>
    <IntlLangReviewDate xmlns="33d27e29-ff2e-41a1-ae47-f7a39f7606c1" xsi:nil="true"/>
    <TPFriendlyName xmlns="33d27e29-ff2e-41a1-ae47-f7a39f7606c1" xsi:nil="true"/>
    <IntlLangReview xmlns="33d27e29-ff2e-41a1-ae47-f7a39f7606c1">false</IntlLangReview>
    <LocLastLocAttemptVersionLookup xmlns="33d27e29-ff2e-41a1-ae47-f7a39f7606c1">854417</LocLastLocAttemptVersionLookup>
    <PolicheckWords xmlns="33d27e29-ff2e-41a1-ae47-f7a39f7606c1" xsi:nil="true"/>
    <SubmitterId xmlns="33d27e29-ff2e-41a1-ae47-f7a39f7606c1" xsi:nil="true"/>
    <AcquiredFrom xmlns="33d27e29-ff2e-41a1-ae47-f7a39f7606c1">Internal MS</AcquiredFrom>
    <EditorialStatus xmlns="33d27e29-ff2e-41a1-ae47-f7a39f7606c1">Complete</EditorialStatus>
    <Markets xmlns="33d27e29-ff2e-41a1-ae47-f7a39f7606c1"/>
    <OriginAsset xmlns="33d27e29-ff2e-41a1-ae47-f7a39f7606c1" xsi:nil="true"/>
    <AssetStart xmlns="33d27e29-ff2e-41a1-ae47-f7a39f7606c1">2012-08-29T21:24:00+00:00</AssetStart>
    <FriendlyTitle xmlns="33d27e29-ff2e-41a1-ae47-f7a39f7606c1" xsi:nil="true"/>
    <MarketSpecific xmlns="33d27e29-ff2e-41a1-ae47-f7a39f7606c1">false</MarketSpecific>
    <TPNamespace xmlns="33d27e29-ff2e-41a1-ae47-f7a39f7606c1" xsi:nil="true"/>
    <PublishStatusLookup xmlns="33d27e29-ff2e-41a1-ae47-f7a39f7606c1">
      <Value>77929</Value>
    </PublishStatusLookup>
    <APAuthor xmlns="33d27e29-ff2e-41a1-ae47-f7a39f7606c1">
      <UserInfo>
        <DisplayName>REDMOND\kristaa</DisplayName>
        <AccountId>136</AccountId>
        <AccountType/>
      </UserInfo>
    </APAuthor>
    <TPCommandLine xmlns="33d27e29-ff2e-41a1-ae47-f7a39f7606c1" xsi:nil="true"/>
    <IntlLangReviewer xmlns="33d27e29-ff2e-41a1-ae47-f7a39f7606c1" xsi:nil="true"/>
    <OpenTemplate xmlns="33d27e29-ff2e-41a1-ae47-f7a39f7606c1">true</OpenTemplate>
    <CSXSubmissionDate xmlns="33d27e29-ff2e-41a1-ae47-f7a39f7606c1" xsi:nil="true"/>
    <TaxCatchAll xmlns="33d27e29-ff2e-41a1-ae47-f7a39f7606c1"/>
    <Manager xmlns="33d27e29-ff2e-41a1-ae47-f7a39f7606c1" xsi:nil="true"/>
    <NumericId xmlns="33d27e29-ff2e-41a1-ae47-f7a39f7606c1" xsi:nil="true"/>
    <ParentAssetId xmlns="33d27e29-ff2e-41a1-ae47-f7a39f7606c1" xsi:nil="true"/>
    <OriginalSourceMarket xmlns="33d27e29-ff2e-41a1-ae47-f7a39f7606c1">english</OriginalSourceMarket>
    <ApprovalStatus xmlns="33d27e29-ff2e-41a1-ae47-f7a39f7606c1">InProgress</ApprovalStatus>
    <TPComponent xmlns="33d27e29-ff2e-41a1-ae47-f7a39f7606c1" xsi:nil="true"/>
    <EditorialTags xmlns="33d27e29-ff2e-41a1-ae47-f7a39f7606c1" xsi:nil="true"/>
    <TPExecutable xmlns="33d27e29-ff2e-41a1-ae47-f7a39f7606c1" xsi:nil="true"/>
    <TPLaunchHelpLink xmlns="33d27e29-ff2e-41a1-ae47-f7a39f7606c1" xsi:nil="true"/>
    <LocComments xmlns="33d27e29-ff2e-41a1-ae47-f7a39f7606c1" xsi:nil="true"/>
    <LocRecommendedHandoff xmlns="33d27e29-ff2e-41a1-ae47-f7a39f7606c1" xsi:nil="true"/>
    <SourceTitle xmlns="33d27e29-ff2e-41a1-ae47-f7a39f7606c1" xsi:nil="true"/>
    <CSXUpdate xmlns="33d27e29-ff2e-41a1-ae47-f7a39f7606c1">false</CSXUpdate>
    <IntlLocPriority xmlns="33d27e29-ff2e-41a1-ae47-f7a39f7606c1" xsi:nil="true"/>
    <UAProjectedTotalWords xmlns="33d27e29-ff2e-41a1-ae47-f7a39f7606c1" xsi:nil="true"/>
    <AssetType xmlns="33d27e29-ff2e-41a1-ae47-f7a39f7606c1">TP</AssetType>
    <MachineTranslated xmlns="33d27e29-ff2e-41a1-ae47-f7a39f7606c1">false</MachineTranslated>
    <OutputCachingOn xmlns="33d27e29-ff2e-41a1-ae47-f7a39f7606c1">false</OutputCachingOn>
    <TemplateStatus xmlns="33d27e29-ff2e-41a1-ae47-f7a39f7606c1">Complete</TemplateStatus>
    <IsSearchable xmlns="33d27e29-ff2e-41a1-ae47-f7a39f7606c1">true</IsSearchable>
    <ContentItem xmlns="33d27e29-ff2e-41a1-ae47-f7a39f7606c1" xsi:nil="true"/>
    <HandoffToMSDN xmlns="33d27e29-ff2e-41a1-ae47-f7a39f7606c1" xsi:nil="true"/>
    <ShowIn xmlns="33d27e29-ff2e-41a1-ae47-f7a39f7606c1">Show everywhere</ShowIn>
    <ThumbnailAssetId xmlns="33d27e29-ff2e-41a1-ae47-f7a39f7606c1" xsi:nil="true"/>
    <UALocComments xmlns="33d27e29-ff2e-41a1-ae47-f7a39f7606c1" xsi:nil="true"/>
    <UALocRecommendation xmlns="33d27e29-ff2e-41a1-ae47-f7a39f7606c1">Localize</UALocRecommendation>
    <LastModifiedDateTime xmlns="33d27e29-ff2e-41a1-ae47-f7a39f7606c1" xsi:nil="true"/>
    <LegacyData xmlns="33d27e29-ff2e-41a1-ae47-f7a39f7606c1" xsi:nil="true"/>
    <LocManualTestRequired xmlns="33d27e29-ff2e-41a1-ae47-f7a39f7606c1">false</LocManualTestRequired>
    <LocMarketGroupTiers2 xmlns="33d27e29-ff2e-41a1-ae47-f7a39f7606c1" xsi:nil="true"/>
    <ClipArtFilename xmlns="33d27e29-ff2e-41a1-ae47-f7a39f7606c1" xsi:nil="true"/>
    <TPApplication xmlns="33d27e29-ff2e-41a1-ae47-f7a39f7606c1" xsi:nil="true"/>
    <CSXHash xmlns="33d27e29-ff2e-41a1-ae47-f7a39f7606c1" xsi:nil="true"/>
    <DirectSourceMarket xmlns="33d27e29-ff2e-41a1-ae47-f7a39f7606c1">english</DirectSourceMarket>
    <PrimaryImageGen xmlns="33d27e29-ff2e-41a1-ae47-f7a39f7606c1">true</PrimaryImageGen>
    <PlannedPubDate xmlns="33d27e29-ff2e-41a1-ae47-f7a39f7606c1" xsi:nil="true"/>
    <CSXSubmissionMarket xmlns="33d27e29-ff2e-41a1-ae47-f7a39f7606c1" xsi:nil="true"/>
    <Downloads xmlns="33d27e29-ff2e-41a1-ae47-f7a39f7606c1">0</Downloads>
    <ArtSampleDocs xmlns="33d27e29-ff2e-41a1-ae47-f7a39f7606c1" xsi:nil="true"/>
    <TrustLevel xmlns="33d27e29-ff2e-41a1-ae47-f7a39f7606c1">1 Microsoft Managed Content</TrustLevel>
    <BlockPublish xmlns="33d27e29-ff2e-41a1-ae47-f7a39f7606c1">false</BlockPublish>
    <TPLaunchHelpLinkType xmlns="33d27e29-ff2e-41a1-ae47-f7a39f7606c1">Template</TPLaunchHelpLinkType>
    <LocalizationTagsTaxHTField0 xmlns="33d27e29-ff2e-41a1-ae47-f7a39f7606c1">
      <Terms xmlns="http://schemas.microsoft.com/office/infopath/2007/PartnerControls"/>
    </LocalizationTagsTaxHTField0>
    <BusinessGroup xmlns="33d27e29-ff2e-41a1-ae47-f7a39f7606c1" xsi:nil="true"/>
    <Providers xmlns="33d27e29-ff2e-41a1-ae47-f7a39f7606c1" xsi:nil="true"/>
    <TemplateTemplateType xmlns="33d27e29-ff2e-41a1-ae47-f7a39f7606c1">PowerPoint Presentation Template</TemplateTemplateType>
    <TimesCloned xmlns="33d27e29-ff2e-41a1-ae47-f7a39f7606c1" xsi:nil="true"/>
    <TPAppVersion xmlns="33d27e29-ff2e-41a1-ae47-f7a39f7606c1" xsi:nil="true"/>
    <VoteCount xmlns="33d27e29-ff2e-41a1-ae47-f7a39f7606c1" xsi:nil="true"/>
    <FeatureTagsTaxHTField0 xmlns="33d27e29-ff2e-41a1-ae47-f7a39f7606c1">
      <Terms xmlns="http://schemas.microsoft.com/office/infopath/2007/PartnerControls"/>
    </FeatureTagsTaxHTField0>
    <Provider xmlns="33d27e29-ff2e-41a1-ae47-f7a39f7606c1" xsi:nil="true"/>
    <UACurrentWords xmlns="33d27e29-ff2e-41a1-ae47-f7a39f7606c1" xsi:nil="true"/>
    <AssetId xmlns="33d27e29-ff2e-41a1-ae47-f7a39f7606c1">TP103417342</AssetId>
    <TPClientViewer xmlns="33d27e29-ff2e-41a1-ae47-f7a39f7606c1" xsi:nil="true"/>
    <DSATActionTaken xmlns="33d27e29-ff2e-41a1-ae47-f7a39f7606c1" xsi:nil="true"/>
    <APEditor xmlns="33d27e29-ff2e-41a1-ae47-f7a39f7606c1">
      <UserInfo>
        <DisplayName/>
        <AccountId xsi:nil="true"/>
        <AccountType/>
      </UserInfo>
    </APEditor>
    <TPInstallLocation xmlns="33d27e29-ff2e-41a1-ae47-f7a39f7606c1" xsi:nil="true"/>
    <OOCacheId xmlns="33d27e29-ff2e-41a1-ae47-f7a39f7606c1" xsi:nil="true"/>
    <IsDeleted xmlns="33d27e29-ff2e-41a1-ae47-f7a39f7606c1">false</IsDeleted>
    <PublishTargets xmlns="33d27e29-ff2e-41a1-ae47-f7a39f7606c1">OfficeOnlineVNext</PublishTargets>
    <ApprovalLog xmlns="33d27e29-ff2e-41a1-ae47-f7a39f7606c1" xsi:nil="true"/>
    <BugNumber xmlns="33d27e29-ff2e-41a1-ae47-f7a39f7606c1" xsi:nil="true"/>
    <CrawlForDependencies xmlns="33d27e29-ff2e-41a1-ae47-f7a39f7606c1">false</CrawlForDependencies>
    <InternalTagsTaxHTField0 xmlns="33d27e29-ff2e-41a1-ae47-f7a39f7606c1">
      <Terms xmlns="http://schemas.microsoft.com/office/infopath/2007/PartnerControls"/>
    </InternalTagsTaxHTField0>
    <LastHandOff xmlns="33d27e29-ff2e-41a1-ae47-f7a39f7606c1" xsi:nil="true"/>
    <Milestone xmlns="33d27e29-ff2e-41a1-ae47-f7a39f7606c1" xsi:nil="true"/>
    <OriginalRelease xmlns="33d27e29-ff2e-41a1-ae47-f7a39f7606c1">15</OriginalRelease>
    <RecommendationsModifier xmlns="33d27e29-ff2e-41a1-ae47-f7a39f7606c1" xsi:nil="true"/>
    <ScenarioTagsTaxHTField0 xmlns="33d27e29-ff2e-41a1-ae47-f7a39f7606c1">
      <Terms xmlns="http://schemas.microsoft.com/office/infopath/2007/PartnerControls"/>
    </ScenarioTagsTaxHTField0>
    <UANotes xmlns="33d27e29-ff2e-41a1-ae47-f7a39f7606c1" xsi:nil="true"/>
    <NumOfRatings xmlns="33d27e29-ff2e-41a1-ae47-f7a39f7606c1" xsi:nil="true"/>
  </documentManagement>
</p:properties>
</file>

<file path=customXml/itemProps1.xml><?xml version="1.0" encoding="utf-8"?>
<ds:datastoreItem xmlns:ds="http://schemas.openxmlformats.org/officeDocument/2006/customXml" ds:itemID="{0D258302-420F-4E5C-BFFB-D027284556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d27e29-ff2e-41a1-ae47-f7a39f7606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CE6B7F-7179-4E95-92DD-6AFF78910E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4DE397-0B2A-44AA-BD2A-4DA5ABEBCC0C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33d27e29-ff2e-41a1-ae47-f7a39f7606c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tf03417345</Template>
  <TotalTime>0</TotalTime>
  <Words>325</Words>
  <Application>Microsoft Office PowerPoint</Application>
  <PresentationFormat>Widescreen</PresentationFormat>
  <Paragraphs>84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Cambria</vt:lpstr>
      <vt:lpstr>Tahoma</vt:lpstr>
      <vt:lpstr>Times New Roman</vt:lpstr>
      <vt:lpstr>Verdana</vt:lpstr>
      <vt:lpstr>Wingdings</vt:lpstr>
      <vt:lpstr>HEARTSOFT 16X9</vt:lpstr>
      <vt:lpstr>CHALLENGES FOR E-COMMERCIAL DEVELOPERS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2017-04-01T23:27:13Z</dcterms:created>
  <dcterms:modified xsi:type="dcterms:W3CDTF">2018-04-06T16:55:18Z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0x010100AFF56A22E162F645A87DF37DCD7CE6B30300551C514083F3BE438C342336EC41654F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HiddenCategoryTags">
    <vt:lpwstr/>
  </property>
  <property fmtid="{D5CDD505-2E9C-101B-9397-08002B2CF9AE}" pid="9" name="CategoryTags">
    <vt:lpwstr/>
  </property>
  <property fmtid="{D5CDD505-2E9C-101B-9397-08002B2CF9AE}" pid="10" name="CategoryTagsTaxHTField0">
    <vt:lpwstr/>
  </property>
  <property fmtid="{D5CDD505-2E9C-101B-9397-08002B2CF9AE}" pid="11" name="HiddenCategoryTagsTaxHTField0">
    <vt:lpwstr/>
  </property>
</Properties>
</file>